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65" r:id="rId5"/>
    <p:sldId id="266" r:id="rId6"/>
    <p:sldId id="260" r:id="rId7"/>
    <p:sldId id="259" r:id="rId8"/>
    <p:sldId id="261" r:id="rId9"/>
    <p:sldId id="262" r:id="rId10"/>
    <p:sldId id="267" r:id="rId11"/>
    <p:sldId id="264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25" autoAdjust="0"/>
    <p:restoredTop sz="86602" autoAdjust="0"/>
  </p:normalViewPr>
  <p:slideViewPr>
    <p:cSldViewPr snapToGrid="0">
      <p:cViewPr varScale="1">
        <p:scale>
          <a:sx n="76" d="100"/>
          <a:sy n="76" d="100"/>
        </p:scale>
        <p:origin x="618" y="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E1BE27-A6D0-4BCB-BFEE-92CECE25B7BE}" type="datetimeFigureOut">
              <a:rPr lang="it-IT" smtClean="0"/>
              <a:t>30/03/2019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27FEC9-1E63-474A-B397-4385105C186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340660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27FEC9-1E63-474A-B397-4385105C1865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173173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it-IT" dirty="0" err="1"/>
              <a:t>Distance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27FEC9-1E63-474A-B397-4385105C1865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792688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3/30/2019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magine panoramica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3/30/2019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sotto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3/30/2019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it-IT"/>
              <a:t>Modifica gli stili del testo dello schema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3/30/2019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3/30/2019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3/30/2019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nne immag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3/30/2019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3/30/2019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3/30/2019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3/30/2019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3/30/2019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3/30/2019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3/30/2019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3/30/2019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3/30/2019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3/30/2019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3/30/2019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3/30/2019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‹N›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rotherhood94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2.png"/><Relationship Id="rId7" Type="http://schemas.openxmlformats.org/officeDocument/2006/relationships/image" Target="../media/image4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microsoft.com/office/2007/relationships/hdphoto" Target="../media/hdphoto1.wdp"/><Relationship Id="rId7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3.jp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31.png"/><Relationship Id="rId4" Type="http://schemas.openxmlformats.org/officeDocument/2006/relationships/image" Target="../media/image2.png"/><Relationship Id="rId9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C6A81905-F480-46A4-BC10-215D24EA1A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itolo 1">
            <a:extLst>
              <a:ext uri="{FF2B5EF4-FFF2-40B4-BE49-F238E27FC236}">
                <a16:creationId xmlns:a16="http://schemas.microsoft.com/office/drawing/2014/main" id="{7AEB886D-FA89-47E7-920B-0094BA6680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72012" y="2084832"/>
            <a:ext cx="6530556" cy="2153053"/>
          </a:xfrm>
        </p:spPr>
        <p:txBody>
          <a:bodyPr>
            <a:normAutofit/>
          </a:bodyPr>
          <a:lstStyle/>
          <a:p>
            <a:pPr algn="ctr">
              <a:lnSpc>
                <a:spcPct val="90000"/>
              </a:lnSpc>
            </a:pPr>
            <a:r>
              <a:rPr lang="it-IT" sz="6700" dirty="0" err="1">
                <a:ln>
                  <a:solidFill>
                    <a:schemeClr val="tx1"/>
                  </a:solidFill>
                </a:ln>
                <a:solidFill>
                  <a:srgbClr val="EBEBEB"/>
                </a:solidFill>
              </a:rPr>
              <a:t>Assignment</a:t>
            </a:r>
            <a:r>
              <a:rPr lang="it-IT" sz="6700" dirty="0">
                <a:ln>
                  <a:solidFill>
                    <a:schemeClr val="tx1"/>
                  </a:solidFill>
                </a:ln>
                <a:solidFill>
                  <a:srgbClr val="EBEBEB"/>
                </a:solidFill>
              </a:rPr>
              <a:t> 4</a:t>
            </a:r>
            <a:br>
              <a:rPr lang="it-IT" sz="6700" dirty="0">
                <a:ln>
                  <a:solidFill>
                    <a:schemeClr val="tx1"/>
                  </a:solidFill>
                </a:ln>
                <a:solidFill>
                  <a:srgbClr val="EBEBEB"/>
                </a:solidFill>
              </a:rPr>
            </a:br>
            <a:r>
              <a:rPr lang="it-IT" sz="6700" b="1" dirty="0">
                <a:ln>
                  <a:solidFill>
                    <a:schemeClr val="tx1"/>
                  </a:solidFill>
                </a:ln>
                <a:solidFill>
                  <a:srgbClr val="EBEBEB"/>
                </a:solidFill>
              </a:rPr>
              <a:t>SIFT</a:t>
            </a:r>
          </a:p>
        </p:txBody>
      </p:sp>
      <p:sp>
        <p:nvSpPr>
          <p:cNvPr id="36" name="Sottotitolo 2">
            <a:extLst>
              <a:ext uri="{FF2B5EF4-FFF2-40B4-BE49-F238E27FC236}">
                <a16:creationId xmlns:a16="http://schemas.microsoft.com/office/drawing/2014/main" id="{0D266288-1819-4634-B375-4FB249FB3B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26127" y="5592720"/>
            <a:ext cx="5222326" cy="861420"/>
          </a:xfrm>
        </p:spPr>
        <p:txBody>
          <a:bodyPr>
            <a:normAutofit/>
          </a:bodyPr>
          <a:lstStyle/>
          <a:p>
            <a:pPr algn="ctr"/>
            <a:r>
              <a:rPr lang="it-IT" sz="28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Alessandro berti</a:t>
            </a:r>
          </a:p>
          <a:p>
            <a:pPr algn="ctr"/>
            <a:r>
              <a:rPr lang="it-IT" sz="1200" i="1" dirty="0">
                <a:solidFill>
                  <a:schemeClr val="bg1"/>
                </a:solidFill>
              </a:rPr>
              <a:t>MSC ICT SOLUTIONS ARCHITECT</a:t>
            </a:r>
          </a:p>
          <a:p>
            <a:pPr algn="ctr"/>
            <a:endParaRPr lang="it-IT" sz="1200" i="1" dirty="0">
              <a:solidFill>
                <a:schemeClr val="bg1"/>
              </a:solidFill>
            </a:endParaRPr>
          </a:p>
          <a:p>
            <a:pPr algn="ctr"/>
            <a:endParaRPr lang="it-IT" sz="1200" i="1" dirty="0">
              <a:solidFill>
                <a:schemeClr val="bg1"/>
              </a:solidFill>
            </a:endParaRPr>
          </a:p>
        </p:txBody>
      </p:sp>
      <p:sp>
        <p:nvSpPr>
          <p:cNvPr id="44" name="Freeform 8">
            <a:extLst>
              <a:ext uri="{FF2B5EF4-FFF2-40B4-BE49-F238E27FC236}">
                <a16:creationId xmlns:a16="http://schemas.microsoft.com/office/drawing/2014/main" id="{36FD4D9D-3784-41E8-8405-A42B72F51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135692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6" name="Freeform: Shape 45">
            <a:extLst>
              <a:ext uri="{FF2B5EF4-FFF2-40B4-BE49-F238E27FC236}">
                <a16:creationId xmlns:a16="http://schemas.microsoft.com/office/drawing/2014/main" id="{09811DF6-66E4-43D5-B564-3151796531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81964" cy="6858000"/>
          </a:xfrm>
          <a:custGeom>
            <a:avLst/>
            <a:gdLst>
              <a:gd name="connsiteX0" fmla="*/ 3137249 w 4481964"/>
              <a:gd name="connsiteY0" fmla="*/ 0 h 6858000"/>
              <a:gd name="connsiteX1" fmla="*/ 4480787 w 4481964"/>
              <a:gd name="connsiteY1" fmla="*/ 0 h 6858000"/>
              <a:gd name="connsiteX2" fmla="*/ 4455742 w 4481964"/>
              <a:gd name="connsiteY2" fmla="*/ 155676 h 6858000"/>
              <a:gd name="connsiteX3" fmla="*/ 4431873 w 4481964"/>
              <a:gd name="connsiteY3" fmla="*/ 310667 h 6858000"/>
              <a:gd name="connsiteX4" fmla="*/ 4408509 w 4481964"/>
              <a:gd name="connsiteY4" fmla="*/ 466344 h 6858000"/>
              <a:gd name="connsiteX5" fmla="*/ 4388506 w 4481964"/>
              <a:gd name="connsiteY5" fmla="*/ 622706 h 6858000"/>
              <a:gd name="connsiteX6" fmla="*/ 4368335 w 4481964"/>
              <a:gd name="connsiteY6" fmla="*/ 778383 h 6858000"/>
              <a:gd name="connsiteX7" fmla="*/ 4349509 w 4481964"/>
              <a:gd name="connsiteY7" fmla="*/ 934745 h 6858000"/>
              <a:gd name="connsiteX8" fmla="*/ 4333373 w 4481964"/>
              <a:gd name="connsiteY8" fmla="*/ 1089050 h 6858000"/>
              <a:gd name="connsiteX9" fmla="*/ 4318077 w 4481964"/>
              <a:gd name="connsiteY9" fmla="*/ 1245413 h 6858000"/>
              <a:gd name="connsiteX10" fmla="*/ 4304125 w 4481964"/>
              <a:gd name="connsiteY10" fmla="*/ 1401089 h 6858000"/>
              <a:gd name="connsiteX11" fmla="*/ 4292023 w 4481964"/>
              <a:gd name="connsiteY11" fmla="*/ 1554023 h 6858000"/>
              <a:gd name="connsiteX12" fmla="*/ 4279920 w 4481964"/>
              <a:gd name="connsiteY12" fmla="*/ 1709013 h 6858000"/>
              <a:gd name="connsiteX13" fmla="*/ 4269835 w 4481964"/>
              <a:gd name="connsiteY13" fmla="*/ 1861947 h 6858000"/>
              <a:gd name="connsiteX14" fmla="*/ 4261935 w 4481964"/>
              <a:gd name="connsiteY14" fmla="*/ 2014880 h 6858000"/>
              <a:gd name="connsiteX15" fmla="*/ 4253698 w 4481964"/>
              <a:gd name="connsiteY15" fmla="*/ 2167128 h 6858000"/>
              <a:gd name="connsiteX16" fmla="*/ 4246807 w 4481964"/>
              <a:gd name="connsiteY16" fmla="*/ 2318004 h 6858000"/>
              <a:gd name="connsiteX17" fmla="*/ 4241932 w 4481964"/>
              <a:gd name="connsiteY17" fmla="*/ 2467508 h 6858000"/>
              <a:gd name="connsiteX18" fmla="*/ 4237730 w 4481964"/>
              <a:gd name="connsiteY18" fmla="*/ 2617013 h 6858000"/>
              <a:gd name="connsiteX19" fmla="*/ 4233696 w 4481964"/>
              <a:gd name="connsiteY19" fmla="*/ 2765145 h 6858000"/>
              <a:gd name="connsiteX20" fmla="*/ 4231847 w 4481964"/>
              <a:gd name="connsiteY20" fmla="*/ 2911221 h 6858000"/>
              <a:gd name="connsiteX21" fmla="*/ 4229830 w 4481964"/>
              <a:gd name="connsiteY21" fmla="*/ 3057296 h 6858000"/>
              <a:gd name="connsiteX22" fmla="*/ 4228821 w 4481964"/>
              <a:gd name="connsiteY22" fmla="*/ 3201314 h 6858000"/>
              <a:gd name="connsiteX23" fmla="*/ 4229830 w 4481964"/>
              <a:gd name="connsiteY23" fmla="*/ 3343960 h 6858000"/>
              <a:gd name="connsiteX24" fmla="*/ 4229830 w 4481964"/>
              <a:gd name="connsiteY24" fmla="*/ 3485235 h 6858000"/>
              <a:gd name="connsiteX25" fmla="*/ 4231847 w 4481964"/>
              <a:gd name="connsiteY25" fmla="*/ 3625138 h 6858000"/>
              <a:gd name="connsiteX26" fmla="*/ 4234872 w 4481964"/>
              <a:gd name="connsiteY26" fmla="*/ 3762298 h 6858000"/>
              <a:gd name="connsiteX27" fmla="*/ 4237730 w 4481964"/>
              <a:gd name="connsiteY27" fmla="*/ 3898087 h 6858000"/>
              <a:gd name="connsiteX28" fmla="*/ 4240924 w 4481964"/>
              <a:gd name="connsiteY28" fmla="*/ 4031132 h 6858000"/>
              <a:gd name="connsiteX29" fmla="*/ 4245798 w 4481964"/>
              <a:gd name="connsiteY29" fmla="*/ 4163491 h 6858000"/>
              <a:gd name="connsiteX30" fmla="*/ 4251009 w 4481964"/>
              <a:gd name="connsiteY30" fmla="*/ 4293793 h 6858000"/>
              <a:gd name="connsiteX31" fmla="*/ 4255715 w 4481964"/>
              <a:gd name="connsiteY31" fmla="*/ 4421352 h 6858000"/>
              <a:gd name="connsiteX32" fmla="*/ 4268995 w 4481964"/>
              <a:gd name="connsiteY32" fmla="*/ 4670298 h 6858000"/>
              <a:gd name="connsiteX33" fmla="*/ 4283114 w 4481964"/>
              <a:gd name="connsiteY33" fmla="*/ 4908956 h 6858000"/>
              <a:gd name="connsiteX34" fmla="*/ 4297906 w 4481964"/>
              <a:gd name="connsiteY34" fmla="*/ 5138013 h 6858000"/>
              <a:gd name="connsiteX35" fmla="*/ 4314211 w 4481964"/>
              <a:gd name="connsiteY35" fmla="*/ 5354726 h 6858000"/>
              <a:gd name="connsiteX36" fmla="*/ 4331188 w 4481964"/>
              <a:gd name="connsiteY36" fmla="*/ 5561838 h 6858000"/>
              <a:gd name="connsiteX37" fmla="*/ 4349509 w 4481964"/>
              <a:gd name="connsiteY37" fmla="*/ 5753862 h 6858000"/>
              <a:gd name="connsiteX38" fmla="*/ 4367495 w 4481964"/>
              <a:gd name="connsiteY38" fmla="*/ 5934227 h 6858000"/>
              <a:gd name="connsiteX39" fmla="*/ 4385480 w 4481964"/>
              <a:gd name="connsiteY39" fmla="*/ 6100191 h 6858000"/>
              <a:gd name="connsiteX40" fmla="*/ 4402457 w 4481964"/>
              <a:gd name="connsiteY40" fmla="*/ 6252438 h 6858000"/>
              <a:gd name="connsiteX41" fmla="*/ 4418594 w 4481964"/>
              <a:gd name="connsiteY41" fmla="*/ 6387541 h 6858000"/>
              <a:gd name="connsiteX42" fmla="*/ 4433890 w 4481964"/>
              <a:gd name="connsiteY42" fmla="*/ 6509613 h 6858000"/>
              <a:gd name="connsiteX43" fmla="*/ 4446665 w 4481964"/>
              <a:gd name="connsiteY43" fmla="*/ 6612483 h 6858000"/>
              <a:gd name="connsiteX44" fmla="*/ 4458767 w 4481964"/>
              <a:gd name="connsiteY44" fmla="*/ 6698894 h 6858000"/>
              <a:gd name="connsiteX45" fmla="*/ 4476081 w 4481964"/>
              <a:gd name="connsiteY45" fmla="*/ 6817538 h 6858000"/>
              <a:gd name="connsiteX46" fmla="*/ 4481964 w 4481964"/>
              <a:gd name="connsiteY46" fmla="*/ 6858000 h 6858000"/>
              <a:gd name="connsiteX47" fmla="*/ 3577807 w 4481964"/>
              <a:gd name="connsiteY47" fmla="*/ 6858000 h 6858000"/>
              <a:gd name="connsiteX48" fmla="*/ 3577807 w 4481964"/>
              <a:gd name="connsiteY48" fmla="*/ 6858000 h 6858000"/>
              <a:gd name="connsiteX49" fmla="*/ 0 w 4481964"/>
              <a:gd name="connsiteY49" fmla="*/ 6858000 h 6858000"/>
              <a:gd name="connsiteX50" fmla="*/ 0 w 4481964"/>
              <a:gd name="connsiteY50" fmla="*/ 0 h 6858000"/>
              <a:gd name="connsiteX51" fmla="*/ 3137249 w 448196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4481964" h="6858000">
                <a:moveTo>
                  <a:pt x="3137249" y="0"/>
                </a:moveTo>
                <a:lnTo>
                  <a:pt x="4480787" y="0"/>
                </a:lnTo>
                <a:lnTo>
                  <a:pt x="4455742" y="155676"/>
                </a:lnTo>
                <a:lnTo>
                  <a:pt x="4431873" y="310667"/>
                </a:lnTo>
                <a:lnTo>
                  <a:pt x="4408509" y="466344"/>
                </a:lnTo>
                <a:lnTo>
                  <a:pt x="4388506" y="622706"/>
                </a:lnTo>
                <a:lnTo>
                  <a:pt x="4368335" y="778383"/>
                </a:lnTo>
                <a:lnTo>
                  <a:pt x="4349509" y="934745"/>
                </a:lnTo>
                <a:lnTo>
                  <a:pt x="4333373" y="1089050"/>
                </a:lnTo>
                <a:lnTo>
                  <a:pt x="4318077" y="1245413"/>
                </a:lnTo>
                <a:lnTo>
                  <a:pt x="4304125" y="1401089"/>
                </a:lnTo>
                <a:lnTo>
                  <a:pt x="4292023" y="1554023"/>
                </a:lnTo>
                <a:lnTo>
                  <a:pt x="4279920" y="1709013"/>
                </a:lnTo>
                <a:lnTo>
                  <a:pt x="4269835" y="1861947"/>
                </a:lnTo>
                <a:lnTo>
                  <a:pt x="4261935" y="2014880"/>
                </a:lnTo>
                <a:lnTo>
                  <a:pt x="4253698" y="2167128"/>
                </a:lnTo>
                <a:lnTo>
                  <a:pt x="4246807" y="2318004"/>
                </a:lnTo>
                <a:lnTo>
                  <a:pt x="4241932" y="2467508"/>
                </a:lnTo>
                <a:lnTo>
                  <a:pt x="4237730" y="2617013"/>
                </a:lnTo>
                <a:lnTo>
                  <a:pt x="4233696" y="2765145"/>
                </a:lnTo>
                <a:lnTo>
                  <a:pt x="4231847" y="2911221"/>
                </a:lnTo>
                <a:lnTo>
                  <a:pt x="4229830" y="3057296"/>
                </a:lnTo>
                <a:lnTo>
                  <a:pt x="4228821" y="3201314"/>
                </a:lnTo>
                <a:lnTo>
                  <a:pt x="4229830" y="3343960"/>
                </a:lnTo>
                <a:lnTo>
                  <a:pt x="4229830" y="3485235"/>
                </a:lnTo>
                <a:lnTo>
                  <a:pt x="4231847" y="3625138"/>
                </a:lnTo>
                <a:lnTo>
                  <a:pt x="4234872" y="3762298"/>
                </a:lnTo>
                <a:lnTo>
                  <a:pt x="4237730" y="3898087"/>
                </a:lnTo>
                <a:lnTo>
                  <a:pt x="4240924" y="4031132"/>
                </a:lnTo>
                <a:lnTo>
                  <a:pt x="4245798" y="4163491"/>
                </a:lnTo>
                <a:lnTo>
                  <a:pt x="4251009" y="4293793"/>
                </a:lnTo>
                <a:lnTo>
                  <a:pt x="4255715" y="4421352"/>
                </a:lnTo>
                <a:lnTo>
                  <a:pt x="4268995" y="4670298"/>
                </a:lnTo>
                <a:lnTo>
                  <a:pt x="4283114" y="4908956"/>
                </a:lnTo>
                <a:lnTo>
                  <a:pt x="4297906" y="5138013"/>
                </a:lnTo>
                <a:lnTo>
                  <a:pt x="4314211" y="5354726"/>
                </a:lnTo>
                <a:lnTo>
                  <a:pt x="4331188" y="5561838"/>
                </a:lnTo>
                <a:lnTo>
                  <a:pt x="4349509" y="5753862"/>
                </a:lnTo>
                <a:lnTo>
                  <a:pt x="4367495" y="5934227"/>
                </a:lnTo>
                <a:lnTo>
                  <a:pt x="4385480" y="6100191"/>
                </a:lnTo>
                <a:lnTo>
                  <a:pt x="4402457" y="6252438"/>
                </a:lnTo>
                <a:lnTo>
                  <a:pt x="4418594" y="6387541"/>
                </a:lnTo>
                <a:lnTo>
                  <a:pt x="4433890" y="6509613"/>
                </a:lnTo>
                <a:lnTo>
                  <a:pt x="4446665" y="6612483"/>
                </a:lnTo>
                <a:lnTo>
                  <a:pt x="4458767" y="6698894"/>
                </a:lnTo>
                <a:lnTo>
                  <a:pt x="4476081" y="6817538"/>
                </a:lnTo>
                <a:lnTo>
                  <a:pt x="4481964" y="6858000"/>
                </a:lnTo>
                <a:lnTo>
                  <a:pt x="3577807" y="6858000"/>
                </a:lnTo>
                <a:lnTo>
                  <a:pt x="3577807" y="6858000"/>
                </a:lnTo>
                <a:lnTo>
                  <a:pt x="0" y="6858000"/>
                </a:lnTo>
                <a:lnTo>
                  <a:pt x="0" y="0"/>
                </a:lnTo>
                <a:lnTo>
                  <a:pt x="313724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60817A52-B891-4228-A61E-0C0A57632D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7" name="Immagine 36">
            <a:extLst>
              <a:ext uri="{FF2B5EF4-FFF2-40B4-BE49-F238E27FC236}">
                <a16:creationId xmlns:a16="http://schemas.microsoft.com/office/drawing/2014/main" id="{A436FBBB-97F8-4B6C-A4D0-4CDBF3F1A8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240" y="2044076"/>
            <a:ext cx="2936836" cy="2998447"/>
          </a:xfrm>
          <a:prstGeom prst="rect">
            <a:avLst/>
          </a:prstGeom>
          <a:effectLst/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D9D1211D-9712-4AFB-8E6D-8173C078FDCA}"/>
              </a:ext>
            </a:extLst>
          </p:cNvPr>
          <p:cNvSpPr txBox="1"/>
          <p:nvPr/>
        </p:nvSpPr>
        <p:spPr>
          <a:xfrm>
            <a:off x="221414" y="6130974"/>
            <a:ext cx="40391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/>
              <a:t>C</a:t>
            </a:r>
            <a:r>
              <a:rPr lang="it-IT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ode</a:t>
            </a:r>
            <a:r>
              <a:rPr lang="it-IT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in slides</a:t>
            </a:r>
            <a:endParaRPr lang="it-IT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it-IT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https://github.com/Brotherhood94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8253258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94DDC893-E5EF-4CDE-B040-BA5B53AADD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5F1A06D-D369-4974-8208-56120C5E7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DAD27A50-88D7-4E2A-8488-F2879768AF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47C6ACD-2325-48C6-B9F3-C21563A05E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081DF83-4F35-4560-87E6-0DE8AAAC33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7C704F0F-1CD8-4DC1-AEE9-2259582324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A00B878D-D9F4-45C7-B92E-E2FBEEBE2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01839" y="1447800"/>
            <a:ext cx="3342459" cy="33295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/>
              <a:t>The very last thing…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A07E8079-0E4C-412C-A91B-378F90ABBA9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/>
          </a:blip>
          <a:srcRect l="30710" r="28958" b="-2"/>
          <a:stretch/>
        </p:blipFill>
        <p:spPr>
          <a:xfrm>
            <a:off x="607848" y="609601"/>
            <a:ext cx="3419804" cy="563879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7A28986A-12D0-4059-9B7C-28954DE9177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/>
          </a:blip>
          <a:srcRect l="41117" r="18615" b="-2"/>
          <a:stretch/>
        </p:blipFill>
        <p:spPr>
          <a:xfrm>
            <a:off x="4139714" y="609601"/>
            <a:ext cx="3414424" cy="563879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679523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1E4CDA4-9491-4D05-AD4C-52C2769990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937170"/>
          </a:xfrm>
        </p:spPr>
        <p:txBody>
          <a:bodyPr/>
          <a:lstStyle/>
          <a:p>
            <a:pPr algn="ctr"/>
            <a:r>
              <a:rPr lang="it-IT" b="1" dirty="0"/>
              <a:t>CONCLUSION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9BCD7CF-8049-466C-803B-7E4F1AD39D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096" y="2215459"/>
            <a:ext cx="5419819" cy="3064291"/>
          </a:xfrm>
        </p:spPr>
        <p:txBody>
          <a:bodyPr>
            <a:normAutofit fontScale="92500" lnSpcReduction="20000"/>
          </a:bodyPr>
          <a:lstStyle/>
          <a:p>
            <a:r>
              <a:rPr lang="it-IT" b="1" dirty="0"/>
              <a:t>FSIFT</a:t>
            </a:r>
          </a:p>
          <a:p>
            <a:pPr lvl="1"/>
            <a:r>
              <a:rPr lang="it-IT" b="1" dirty="0"/>
              <a:t>Standard SIFT </a:t>
            </a:r>
            <a:r>
              <a:rPr lang="it-IT" b="1" dirty="0" err="1"/>
              <a:t>discards</a:t>
            </a:r>
            <a:r>
              <a:rPr lang="it-IT" b="1" dirty="0"/>
              <a:t> low </a:t>
            </a:r>
            <a:r>
              <a:rPr lang="it-IT" b="1" dirty="0" err="1"/>
              <a:t>contrast</a:t>
            </a:r>
            <a:r>
              <a:rPr lang="it-IT" b="1" dirty="0"/>
              <a:t> </a:t>
            </a:r>
            <a:r>
              <a:rPr lang="it-IT" b="1" dirty="0" err="1"/>
              <a:t>keypoints</a:t>
            </a:r>
            <a:endParaRPr lang="it-IT" b="1" dirty="0"/>
          </a:p>
          <a:p>
            <a:pPr marL="0" indent="0">
              <a:buNone/>
            </a:pPr>
            <a:endParaRPr lang="it-IT" b="1" u="sng" dirty="0"/>
          </a:p>
          <a:p>
            <a:r>
              <a:rPr lang="it-IT" b="1" dirty="0"/>
              <a:t>CSIFT</a:t>
            </a:r>
          </a:p>
          <a:p>
            <a:pPr marL="0" indent="0">
              <a:buNone/>
            </a:pPr>
            <a:endParaRPr lang="it-IT" b="1" dirty="0"/>
          </a:p>
          <a:p>
            <a:r>
              <a:rPr lang="it-IT" b="1" dirty="0"/>
              <a:t>MBR-SIFT</a:t>
            </a:r>
          </a:p>
          <a:p>
            <a:endParaRPr lang="it-IT" b="1" dirty="0"/>
          </a:p>
          <a:p>
            <a:r>
              <a:rPr lang="it-IT" b="1" dirty="0"/>
              <a:t>SIFT </a:t>
            </a:r>
            <a:r>
              <a:rPr lang="it-IT" b="1" dirty="0" err="1"/>
              <a:t>achieves</a:t>
            </a:r>
            <a:r>
              <a:rPr lang="it-IT" b="1" dirty="0"/>
              <a:t> good </a:t>
            </a:r>
            <a:r>
              <a:rPr lang="it-IT" b="1" dirty="0" err="1"/>
              <a:t>accuracy</a:t>
            </a:r>
            <a:endParaRPr lang="it-IT" b="1" dirty="0"/>
          </a:p>
        </p:txBody>
      </p:sp>
      <p:sp>
        <p:nvSpPr>
          <p:cNvPr id="5" name="Segnaposto contenuto 2">
            <a:extLst>
              <a:ext uri="{FF2B5EF4-FFF2-40B4-BE49-F238E27FC236}">
                <a16:creationId xmlns:a16="http://schemas.microsoft.com/office/drawing/2014/main" id="{5DCE7B46-EA3F-4E3F-86DD-1A7B93C9DFD9}"/>
              </a:ext>
            </a:extLst>
          </p:cNvPr>
          <p:cNvSpPr txBox="1">
            <a:spLocks/>
          </p:cNvSpPr>
          <p:nvPr/>
        </p:nvSpPr>
        <p:spPr>
          <a:xfrm>
            <a:off x="6096000" y="2026561"/>
            <a:ext cx="6516687" cy="344208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it-IT" b="1"/>
              <a:t>Feed the </a:t>
            </a:r>
            <a:r>
              <a:rPr lang="it-IT" b="1" dirty="0" err="1"/>
              <a:t>Descriptors</a:t>
            </a:r>
            <a:r>
              <a:rPr lang="it-IT" b="1" dirty="0"/>
              <a:t> to SVM</a:t>
            </a:r>
          </a:p>
          <a:p>
            <a:endParaRPr lang="it-IT" b="1" dirty="0"/>
          </a:p>
          <a:p>
            <a:r>
              <a:rPr lang="it-IT" b="1" dirty="0" err="1"/>
              <a:t>Exploiting</a:t>
            </a:r>
            <a:r>
              <a:rPr lang="it-IT" b="1" dirty="0"/>
              <a:t> with LDA to Reduce feature </a:t>
            </a:r>
            <a:r>
              <a:rPr lang="it-IT" b="1" dirty="0" err="1"/>
              <a:t>Dimensionality</a:t>
            </a:r>
            <a:endParaRPr lang="it-IT" b="1" dirty="0"/>
          </a:p>
          <a:p>
            <a:endParaRPr lang="it-IT" b="1" u="sng" dirty="0"/>
          </a:p>
          <a:p>
            <a:r>
              <a:rPr lang="it-IT" b="1" dirty="0"/>
              <a:t>«</a:t>
            </a:r>
            <a:r>
              <a:rPr lang="it-IT" b="1" dirty="0" err="1"/>
              <a:t>Slower</a:t>
            </a:r>
            <a:r>
              <a:rPr lang="it-IT" b="1" dirty="0"/>
              <a:t>» </a:t>
            </a:r>
            <a:r>
              <a:rPr lang="it-IT" b="1" dirty="0" err="1"/>
              <a:t>than</a:t>
            </a:r>
            <a:r>
              <a:rPr lang="it-IT" b="1" dirty="0"/>
              <a:t> SURF</a:t>
            </a:r>
          </a:p>
          <a:p>
            <a:endParaRPr lang="it-IT" b="1" dirty="0"/>
          </a:p>
          <a:p>
            <a:r>
              <a:rPr lang="it-IT" b="1" dirty="0" err="1"/>
              <a:t>Computationally</a:t>
            </a:r>
            <a:r>
              <a:rPr lang="it-IT" b="1" dirty="0"/>
              <a:t> </a:t>
            </a:r>
            <a:r>
              <a:rPr lang="it-IT" b="1" dirty="0" err="1"/>
              <a:t>expensive</a:t>
            </a:r>
            <a:r>
              <a:rPr lang="it-IT" b="1" dirty="0"/>
              <a:t> for real-time </a:t>
            </a:r>
            <a:r>
              <a:rPr lang="it-IT" b="1" dirty="0" err="1"/>
              <a:t>applications</a:t>
            </a:r>
            <a:r>
              <a:rPr lang="it-IT" b="1" dirty="0"/>
              <a:t>.</a:t>
            </a:r>
          </a:p>
          <a:p>
            <a:endParaRPr lang="it-IT" b="1" u="sng" dirty="0"/>
          </a:p>
          <a:p>
            <a:endParaRPr lang="it-IT" b="1" dirty="0"/>
          </a:p>
          <a:p>
            <a:endParaRPr lang="it-IT" b="1" dirty="0"/>
          </a:p>
          <a:p>
            <a:endParaRPr lang="it-IT" b="1" dirty="0"/>
          </a:p>
        </p:txBody>
      </p:sp>
    </p:spTree>
    <p:extLst>
      <p:ext uri="{BB962C8B-B14F-4D97-AF65-F5344CB8AC3E}">
        <p14:creationId xmlns:p14="http://schemas.microsoft.com/office/powerpoint/2010/main" val="4306726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fallOver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1BE0089-CF37-454A-A301-DB44E4A53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Scale </a:t>
            </a:r>
            <a:r>
              <a:rPr lang="it-IT" dirty="0" err="1"/>
              <a:t>Invariant</a:t>
            </a:r>
            <a:r>
              <a:rPr lang="it-IT" dirty="0"/>
              <a:t> Feature </a:t>
            </a:r>
            <a:r>
              <a:rPr lang="it-IT" dirty="0" err="1"/>
              <a:t>Transform</a:t>
            </a:r>
            <a:endParaRPr lang="it-IT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EF043161-D3FB-4E70-93B7-C5F1C5A11DD7}"/>
              </a:ext>
            </a:extLst>
          </p:cNvPr>
          <p:cNvSpPr txBox="1"/>
          <p:nvPr/>
        </p:nvSpPr>
        <p:spPr>
          <a:xfrm>
            <a:off x="6391655" y="2423301"/>
            <a:ext cx="50601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 err="1"/>
              <a:t>It’s</a:t>
            </a:r>
            <a:r>
              <a:rPr lang="it-IT" sz="2800" b="1" dirty="0"/>
              <a:t> </a:t>
            </a:r>
            <a:r>
              <a:rPr lang="it-IT" sz="2800" b="1" dirty="0" err="1"/>
              <a:t>not</a:t>
            </a:r>
            <a:r>
              <a:rPr lang="it-IT" sz="2800" b="1" dirty="0"/>
              <a:t> </a:t>
            </a:r>
            <a:r>
              <a:rPr lang="it-IT" sz="2800" b="1" dirty="0" err="1"/>
              <a:t>only</a:t>
            </a:r>
            <a:r>
              <a:rPr lang="it-IT" sz="2800" b="1" dirty="0"/>
              <a:t> </a:t>
            </a:r>
            <a:r>
              <a:rPr lang="it-IT" sz="2800" b="1" dirty="0" err="1"/>
              <a:t>about</a:t>
            </a:r>
            <a:r>
              <a:rPr lang="it-IT" sz="2800" b="1" dirty="0"/>
              <a:t> </a:t>
            </a:r>
            <a:r>
              <a:rPr lang="it-IT" sz="2800" b="1" dirty="0" err="1"/>
              <a:t>scaling</a:t>
            </a:r>
            <a:r>
              <a:rPr lang="it-IT" sz="2800" b="1" dirty="0"/>
              <a:t>…</a:t>
            </a:r>
          </a:p>
        </p:txBody>
      </p:sp>
      <p:grpSp>
        <p:nvGrpSpPr>
          <p:cNvPr id="4" name="Gruppo 3">
            <a:extLst>
              <a:ext uri="{FF2B5EF4-FFF2-40B4-BE49-F238E27FC236}">
                <a16:creationId xmlns:a16="http://schemas.microsoft.com/office/drawing/2014/main" id="{15D6E1B6-936A-4398-81DE-073121FDB48A}"/>
              </a:ext>
            </a:extLst>
          </p:cNvPr>
          <p:cNvGrpSpPr/>
          <p:nvPr/>
        </p:nvGrpSpPr>
        <p:grpSpPr>
          <a:xfrm>
            <a:off x="7342632" y="3270283"/>
            <a:ext cx="3459400" cy="2569337"/>
            <a:chOff x="7342632" y="3270283"/>
            <a:chExt cx="3459400" cy="2569337"/>
          </a:xfrm>
        </p:grpSpPr>
        <p:sp>
          <p:nvSpPr>
            <p:cNvPr id="7" name="CasellaDiTesto 6">
              <a:extLst>
                <a:ext uri="{FF2B5EF4-FFF2-40B4-BE49-F238E27FC236}">
                  <a16:creationId xmlns:a16="http://schemas.microsoft.com/office/drawing/2014/main" id="{7E032915-20FA-416D-A8F9-D0171EF84266}"/>
                </a:ext>
              </a:extLst>
            </p:cNvPr>
            <p:cNvSpPr txBox="1"/>
            <p:nvPr/>
          </p:nvSpPr>
          <p:spPr>
            <a:xfrm>
              <a:off x="7342632" y="3285075"/>
              <a:ext cx="3364992" cy="25545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indent="-457200">
                <a:buFont typeface="Wingdings" panose="05000000000000000000" pitchFamily="2" charset="2"/>
                <a:buChar char="Ø"/>
              </a:pPr>
              <a:r>
                <a:rPr lang="it-IT" sz="2800" dirty="0" err="1"/>
                <a:t>Rotation</a:t>
              </a:r>
              <a:endParaRPr lang="it-IT" sz="2800" dirty="0"/>
            </a:p>
            <a:p>
              <a:pPr marL="457200" indent="-457200">
                <a:buFont typeface="Wingdings" panose="05000000000000000000" pitchFamily="2" charset="2"/>
                <a:buChar char="Ø"/>
              </a:pPr>
              <a:endParaRPr lang="it-IT" sz="2800" dirty="0"/>
            </a:p>
            <a:p>
              <a:pPr marL="457200" indent="-457200">
                <a:buFont typeface="Wingdings" panose="05000000000000000000" pitchFamily="2" charset="2"/>
                <a:buChar char="Ø"/>
              </a:pPr>
              <a:r>
                <a:rPr lang="it-IT" sz="2800" dirty="0" err="1"/>
                <a:t>Illumination</a:t>
              </a:r>
              <a:endParaRPr lang="it-IT" sz="2800" dirty="0"/>
            </a:p>
            <a:p>
              <a:pPr lvl="1"/>
              <a:r>
                <a:rPr lang="it-IT" dirty="0"/>
                <a:t>	«</a:t>
              </a:r>
              <a:r>
                <a:rPr lang="it-IT" dirty="0" err="1"/>
                <a:t>partly</a:t>
              </a:r>
              <a:r>
                <a:rPr lang="it-IT" dirty="0"/>
                <a:t>»</a:t>
              </a:r>
            </a:p>
            <a:p>
              <a:endParaRPr lang="it-IT" sz="2800" dirty="0"/>
            </a:p>
            <a:p>
              <a:pPr marL="457200" indent="-457200">
                <a:buFont typeface="Wingdings" panose="05000000000000000000" pitchFamily="2" charset="2"/>
                <a:buChar char="Ø"/>
              </a:pPr>
              <a:r>
                <a:rPr lang="it-IT" sz="2800" dirty="0" err="1"/>
                <a:t>Viewpoint</a:t>
              </a:r>
              <a:endParaRPr lang="it-IT" sz="2800" dirty="0"/>
            </a:p>
          </p:txBody>
        </p:sp>
        <p:pic>
          <p:nvPicPr>
            <p:cNvPr id="9" name="Immagine 8">
              <a:extLst>
                <a:ext uri="{FF2B5EF4-FFF2-40B4-BE49-F238E27FC236}">
                  <a16:creationId xmlns:a16="http://schemas.microsoft.com/office/drawing/2014/main" id="{3F3CAD36-0EB0-42BE-BC70-5325F8B3B8E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097800" y="4200001"/>
              <a:ext cx="690483" cy="690483"/>
            </a:xfrm>
            <a:prstGeom prst="rect">
              <a:avLst/>
            </a:prstGeom>
          </p:spPr>
        </p:pic>
        <p:pic>
          <p:nvPicPr>
            <p:cNvPr id="11" name="Immagine 10">
              <a:extLst>
                <a:ext uri="{FF2B5EF4-FFF2-40B4-BE49-F238E27FC236}">
                  <a16:creationId xmlns:a16="http://schemas.microsoft.com/office/drawing/2014/main" id="{4F543684-371B-4325-81E0-7B36F6248AF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097800" y="3270283"/>
              <a:ext cx="690483" cy="690483"/>
            </a:xfrm>
            <a:prstGeom prst="rect">
              <a:avLst/>
            </a:prstGeom>
          </p:spPr>
        </p:pic>
        <p:pic>
          <p:nvPicPr>
            <p:cNvPr id="15" name="Immagine 14">
              <a:extLst>
                <a:ext uri="{FF2B5EF4-FFF2-40B4-BE49-F238E27FC236}">
                  <a16:creationId xmlns:a16="http://schemas.microsoft.com/office/drawing/2014/main" id="{80D6EE0C-CB9E-4B3B-AF18-57C4AD1B56C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11549" y="5129720"/>
              <a:ext cx="690483" cy="690483"/>
            </a:xfrm>
            <a:prstGeom prst="rect">
              <a:avLst/>
            </a:prstGeom>
          </p:spPr>
        </p:pic>
      </p:grp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78E30BF8-9292-4976-A0A3-876C2314B084}"/>
              </a:ext>
            </a:extLst>
          </p:cNvPr>
          <p:cNvSpPr txBox="1"/>
          <p:nvPr/>
        </p:nvSpPr>
        <p:spPr>
          <a:xfrm>
            <a:off x="1206676" y="2406494"/>
            <a:ext cx="4315968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 err="1"/>
              <a:t>What</a:t>
            </a:r>
            <a:r>
              <a:rPr lang="it-IT" sz="2800" b="1" dirty="0"/>
              <a:t> can I do?</a:t>
            </a:r>
          </a:p>
          <a:p>
            <a:endParaRPr lang="it-IT" sz="2800" dirty="0"/>
          </a:p>
          <a:p>
            <a:pPr marL="914400" lvl="1" indent="-457200">
              <a:buFont typeface="Wingdings" panose="05000000000000000000" pitchFamily="2" charset="2"/>
              <a:buChar char="v"/>
            </a:pPr>
            <a:r>
              <a:rPr lang="it-IT" sz="2800" dirty="0"/>
              <a:t>Track</a:t>
            </a:r>
          </a:p>
          <a:p>
            <a:pPr lvl="1"/>
            <a:endParaRPr lang="it-IT" sz="2800" dirty="0"/>
          </a:p>
          <a:p>
            <a:pPr marL="914400" lvl="1" indent="-457200">
              <a:buFont typeface="Wingdings" panose="05000000000000000000" pitchFamily="2" charset="2"/>
              <a:buChar char="v"/>
            </a:pPr>
            <a:r>
              <a:rPr lang="it-IT" sz="2800" dirty="0" err="1"/>
              <a:t>Detect</a:t>
            </a:r>
            <a:endParaRPr lang="it-IT" sz="2800" dirty="0"/>
          </a:p>
          <a:p>
            <a:pPr lvl="1"/>
            <a:endParaRPr lang="it-IT" sz="2800" dirty="0"/>
          </a:p>
          <a:p>
            <a:pPr marL="914400" lvl="1" indent="-457200">
              <a:buFont typeface="Wingdings" panose="05000000000000000000" pitchFamily="2" charset="2"/>
              <a:buChar char="v"/>
            </a:pPr>
            <a:r>
              <a:rPr lang="it-IT" sz="2800" dirty="0" err="1"/>
              <a:t>Identify</a:t>
            </a:r>
            <a:endParaRPr lang="it-IT" sz="2800" dirty="0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3B184A28-D31B-4F40-87B1-0F3ABF404D41}"/>
              </a:ext>
            </a:extLst>
          </p:cNvPr>
          <p:cNvSpPr txBox="1"/>
          <p:nvPr/>
        </p:nvSpPr>
        <p:spPr>
          <a:xfrm>
            <a:off x="1043608" y="6068283"/>
            <a:ext cx="4642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works</a:t>
            </a:r>
            <a:r>
              <a:rPr lang="it-IT" dirty="0"/>
              <a:t> </a:t>
            </a:r>
            <a:r>
              <a:rPr lang="it-IT" dirty="0" err="1"/>
              <a:t>also</a:t>
            </a:r>
            <a:r>
              <a:rPr lang="it-IT" dirty="0"/>
              <a:t> on </a:t>
            </a:r>
            <a:r>
              <a:rPr lang="it-IT" dirty="0" err="1"/>
              <a:t>partly</a:t>
            </a:r>
            <a:r>
              <a:rPr lang="it-IT" dirty="0"/>
              <a:t> </a:t>
            </a:r>
            <a:r>
              <a:rPr lang="it-IT" dirty="0" err="1"/>
              <a:t>hidden</a:t>
            </a:r>
            <a:r>
              <a:rPr lang="it-IT" dirty="0"/>
              <a:t> objects!</a:t>
            </a:r>
          </a:p>
        </p:txBody>
      </p:sp>
    </p:spTree>
    <p:extLst>
      <p:ext uri="{BB962C8B-B14F-4D97-AF65-F5344CB8AC3E}">
        <p14:creationId xmlns:p14="http://schemas.microsoft.com/office/powerpoint/2010/main" val="348805238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7" grpId="0"/>
      <p:bldP spid="1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AC26CD0-4C3F-4897-976F-A143D578F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/>
          <a:lstStyle/>
          <a:p>
            <a:pPr algn="ctr"/>
            <a:r>
              <a:rPr lang="it-IT" dirty="0"/>
              <a:t>A </a:t>
            </a:r>
            <a:r>
              <a:rPr lang="it-IT" dirty="0" err="1"/>
              <a:t>very</a:t>
            </a:r>
            <a:r>
              <a:rPr lang="it-IT" dirty="0"/>
              <a:t> first </a:t>
            </a:r>
            <a:r>
              <a:rPr lang="it-IT" dirty="0" err="1"/>
              <a:t>intuition</a:t>
            </a:r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3F4744C7-D97E-41B6-B045-66FD78807003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50000"/>
          </a:blip>
          <a:stretch>
            <a:fillRect/>
          </a:stretch>
        </p:blipFill>
        <p:spPr>
          <a:xfrm>
            <a:off x="3535038" y="3198106"/>
            <a:ext cx="4181708" cy="3429000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9D82DBC6-0035-4B63-A2A9-48572E3367D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273328" y="3455773"/>
            <a:ext cx="779174" cy="779174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69864A18-F5AB-403B-98FC-B71EF2F043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6109" y="2821824"/>
            <a:ext cx="4548257" cy="30063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pSp>
        <p:nvGrpSpPr>
          <p:cNvPr id="3" name="Gruppo 2">
            <a:extLst>
              <a:ext uri="{FF2B5EF4-FFF2-40B4-BE49-F238E27FC236}">
                <a16:creationId xmlns:a16="http://schemas.microsoft.com/office/drawing/2014/main" id="{E704E562-98E2-4309-9D7D-07699ACFB6A5}"/>
              </a:ext>
            </a:extLst>
          </p:cNvPr>
          <p:cNvGrpSpPr/>
          <p:nvPr/>
        </p:nvGrpSpPr>
        <p:grpSpPr>
          <a:xfrm>
            <a:off x="4983026" y="2125567"/>
            <a:ext cx="5082892" cy="2430078"/>
            <a:chOff x="4983026" y="2125567"/>
            <a:chExt cx="5082892" cy="2430078"/>
          </a:xfrm>
        </p:grpSpPr>
        <p:cxnSp>
          <p:nvCxnSpPr>
            <p:cNvPr id="11" name="Connettore 2 10">
              <a:extLst>
                <a:ext uri="{FF2B5EF4-FFF2-40B4-BE49-F238E27FC236}">
                  <a16:creationId xmlns:a16="http://schemas.microsoft.com/office/drawing/2014/main" id="{E59B2550-E016-4CB8-8BFB-BF49E302C142}"/>
                </a:ext>
              </a:extLst>
            </p:cNvPr>
            <p:cNvCxnSpPr>
              <a:cxnSpLocks/>
              <a:stCxn id="16" idx="2"/>
            </p:cNvCxnSpPr>
            <p:nvPr/>
          </p:nvCxnSpPr>
          <p:spPr>
            <a:xfrm>
              <a:off x="5979722" y="2525677"/>
              <a:ext cx="4086196" cy="2029968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CasellaDiTesto 15">
              <a:extLst>
                <a:ext uri="{FF2B5EF4-FFF2-40B4-BE49-F238E27FC236}">
                  <a16:creationId xmlns:a16="http://schemas.microsoft.com/office/drawing/2014/main" id="{06B3C5BB-BEF7-463E-BE88-FBCE2E8B3809}"/>
                </a:ext>
              </a:extLst>
            </p:cNvPr>
            <p:cNvSpPr txBox="1"/>
            <p:nvPr/>
          </p:nvSpPr>
          <p:spPr>
            <a:xfrm>
              <a:off x="4983026" y="2125567"/>
              <a:ext cx="199339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2000" b="1" dirty="0"/>
                <a:t>Cup </a:t>
              </a:r>
              <a:r>
                <a:rPr lang="it-IT" sz="2000" b="1" dirty="0" err="1"/>
                <a:t>is</a:t>
              </a:r>
              <a:r>
                <a:rPr lang="it-IT" sz="2000" b="1" dirty="0"/>
                <a:t> </a:t>
              </a:r>
              <a:r>
                <a:rPr lang="it-IT" sz="2000" b="1" dirty="0" err="1"/>
                <a:t>here</a:t>
              </a:r>
              <a:r>
                <a:rPr lang="it-IT" sz="2000" b="1" dirty="0"/>
                <a:t>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2778792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1.85185E-6 L -0.23945 0.0037 " pathEditMode="relative" rAng="0" ptsTypes="AA">
                                      <p:cBhvr>
                                        <p:cTn id="12" dur="6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979" y="185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4.81481E-6 L -0.23763 -0.00093 " pathEditMode="relative" rAng="0" ptsTypes="AA">
                                      <p:cBhvr>
                                        <p:cTn id="14" dur="6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888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6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3BD076EE-64B8-4AA8-A8E9-ADC55AB210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2855" y="1966905"/>
            <a:ext cx="2610724" cy="1631702"/>
          </a:xfrm>
          <a:prstGeom prst="rect">
            <a:avLst/>
          </a:prstGeom>
        </p:spPr>
      </p:pic>
      <p:grpSp>
        <p:nvGrpSpPr>
          <p:cNvPr id="40" name="Gruppo 39">
            <a:extLst>
              <a:ext uri="{FF2B5EF4-FFF2-40B4-BE49-F238E27FC236}">
                <a16:creationId xmlns:a16="http://schemas.microsoft.com/office/drawing/2014/main" id="{5B69EF0C-8937-4695-BFFC-3D44873C7A3B}"/>
              </a:ext>
            </a:extLst>
          </p:cNvPr>
          <p:cNvGrpSpPr/>
          <p:nvPr/>
        </p:nvGrpSpPr>
        <p:grpSpPr>
          <a:xfrm>
            <a:off x="1129588" y="308845"/>
            <a:ext cx="4673268" cy="3289762"/>
            <a:chOff x="1129588" y="308845"/>
            <a:chExt cx="4673268" cy="3289762"/>
          </a:xfrm>
        </p:grpSpPr>
        <p:pic>
          <p:nvPicPr>
            <p:cNvPr id="6" name="Immagine 5">
              <a:extLst>
                <a:ext uri="{FF2B5EF4-FFF2-40B4-BE49-F238E27FC236}">
                  <a16:creationId xmlns:a16="http://schemas.microsoft.com/office/drawing/2014/main" id="{DF8E7D01-E359-4277-8010-1B661C8727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29588" y="677815"/>
              <a:ext cx="4673268" cy="2920792"/>
            </a:xfrm>
            <a:prstGeom prst="rect">
              <a:avLst/>
            </a:prstGeom>
          </p:spPr>
        </p:pic>
        <p:sp>
          <p:nvSpPr>
            <p:cNvPr id="36" name="CasellaDiTesto 35">
              <a:extLst>
                <a:ext uri="{FF2B5EF4-FFF2-40B4-BE49-F238E27FC236}">
                  <a16:creationId xmlns:a16="http://schemas.microsoft.com/office/drawing/2014/main" id="{9117EB99-52FD-40C1-97F9-34D82C9BA271}"/>
                </a:ext>
              </a:extLst>
            </p:cNvPr>
            <p:cNvSpPr txBox="1"/>
            <p:nvPr/>
          </p:nvSpPr>
          <p:spPr>
            <a:xfrm>
              <a:off x="2648459" y="308845"/>
              <a:ext cx="15598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b="1" dirty="0"/>
                <a:t>1° </a:t>
              </a:r>
              <a:r>
                <a:rPr lang="it-IT" b="1" dirty="0" err="1"/>
                <a:t>Octave</a:t>
              </a:r>
              <a:endParaRPr lang="it-IT" b="1" dirty="0"/>
            </a:p>
          </p:txBody>
        </p:sp>
      </p:grp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82E76D2E-35F2-4A06-AB21-5234DE048BEB}"/>
              </a:ext>
            </a:extLst>
          </p:cNvPr>
          <p:cNvSpPr txBox="1"/>
          <p:nvPr/>
        </p:nvSpPr>
        <p:spPr>
          <a:xfrm>
            <a:off x="5983270" y="1637027"/>
            <a:ext cx="2167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/>
              <a:t>2° </a:t>
            </a:r>
            <a:r>
              <a:rPr lang="it-IT" b="1" dirty="0" err="1"/>
              <a:t>Octave</a:t>
            </a:r>
            <a:endParaRPr lang="it-IT" b="1" dirty="0"/>
          </a:p>
        </p:txBody>
      </p:sp>
      <p:grpSp>
        <p:nvGrpSpPr>
          <p:cNvPr id="41" name="Gruppo 40">
            <a:extLst>
              <a:ext uri="{FF2B5EF4-FFF2-40B4-BE49-F238E27FC236}">
                <a16:creationId xmlns:a16="http://schemas.microsoft.com/office/drawing/2014/main" id="{3FDCBF04-CEDD-444A-8EEB-993D92237FBD}"/>
              </a:ext>
            </a:extLst>
          </p:cNvPr>
          <p:cNvGrpSpPr/>
          <p:nvPr/>
        </p:nvGrpSpPr>
        <p:grpSpPr>
          <a:xfrm>
            <a:off x="8248976" y="2394821"/>
            <a:ext cx="1637480" cy="1203786"/>
            <a:chOff x="8248976" y="2394821"/>
            <a:chExt cx="1637480" cy="1203786"/>
          </a:xfrm>
        </p:grpSpPr>
        <p:pic>
          <p:nvPicPr>
            <p:cNvPr id="7" name="Immagine 6">
              <a:extLst>
                <a:ext uri="{FF2B5EF4-FFF2-40B4-BE49-F238E27FC236}">
                  <a16:creationId xmlns:a16="http://schemas.microsoft.com/office/drawing/2014/main" id="{A3BFFC2D-0B79-46E8-AEB6-FBB8A2ECF9E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413579" y="2780935"/>
              <a:ext cx="1308275" cy="817672"/>
            </a:xfrm>
            <a:prstGeom prst="rect">
              <a:avLst/>
            </a:prstGeom>
          </p:spPr>
        </p:pic>
        <p:sp>
          <p:nvSpPr>
            <p:cNvPr id="38" name="CasellaDiTesto 37">
              <a:extLst>
                <a:ext uri="{FF2B5EF4-FFF2-40B4-BE49-F238E27FC236}">
                  <a16:creationId xmlns:a16="http://schemas.microsoft.com/office/drawing/2014/main" id="{E39626EB-70F0-4727-9718-1B2792A6C79C}"/>
                </a:ext>
              </a:extLst>
            </p:cNvPr>
            <p:cNvSpPr txBox="1"/>
            <p:nvPr/>
          </p:nvSpPr>
          <p:spPr>
            <a:xfrm>
              <a:off x="8248976" y="2394821"/>
              <a:ext cx="16374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b="1" dirty="0"/>
                <a:t>3° </a:t>
              </a:r>
              <a:r>
                <a:rPr lang="it-IT" b="1" dirty="0" err="1"/>
                <a:t>Octave</a:t>
              </a:r>
              <a:endParaRPr lang="it-IT" b="1" dirty="0"/>
            </a:p>
          </p:txBody>
        </p:sp>
      </p:grpSp>
      <p:grpSp>
        <p:nvGrpSpPr>
          <p:cNvPr id="42" name="Gruppo 41">
            <a:extLst>
              <a:ext uri="{FF2B5EF4-FFF2-40B4-BE49-F238E27FC236}">
                <a16:creationId xmlns:a16="http://schemas.microsoft.com/office/drawing/2014/main" id="{B6AB42BF-F7C5-4B06-A34A-D79B44828FB0}"/>
              </a:ext>
            </a:extLst>
          </p:cNvPr>
          <p:cNvGrpSpPr/>
          <p:nvPr/>
        </p:nvGrpSpPr>
        <p:grpSpPr>
          <a:xfrm>
            <a:off x="9547294" y="2798932"/>
            <a:ext cx="1637480" cy="799674"/>
            <a:chOff x="9547294" y="2798932"/>
            <a:chExt cx="1637480" cy="799674"/>
          </a:xfrm>
        </p:grpSpPr>
        <p:pic>
          <p:nvPicPr>
            <p:cNvPr id="8" name="Immagine 7">
              <a:extLst>
                <a:ext uri="{FF2B5EF4-FFF2-40B4-BE49-F238E27FC236}">
                  <a16:creationId xmlns:a16="http://schemas.microsoft.com/office/drawing/2014/main" id="{8CB867D2-954B-4B4E-AF79-AE45950C36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716027" y="3192553"/>
              <a:ext cx="649685" cy="406053"/>
            </a:xfrm>
            <a:prstGeom prst="rect">
              <a:avLst/>
            </a:prstGeom>
          </p:spPr>
        </p:pic>
        <p:sp>
          <p:nvSpPr>
            <p:cNvPr id="39" name="CasellaDiTesto 38">
              <a:extLst>
                <a:ext uri="{FF2B5EF4-FFF2-40B4-BE49-F238E27FC236}">
                  <a16:creationId xmlns:a16="http://schemas.microsoft.com/office/drawing/2014/main" id="{195E796E-281D-40CE-AA59-79294AC9D7BA}"/>
                </a:ext>
              </a:extLst>
            </p:cNvPr>
            <p:cNvSpPr txBox="1"/>
            <p:nvPr/>
          </p:nvSpPr>
          <p:spPr>
            <a:xfrm>
              <a:off x="9547294" y="2798932"/>
              <a:ext cx="16374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b="1" dirty="0"/>
                <a:t>4° </a:t>
              </a:r>
              <a:r>
                <a:rPr lang="it-IT" b="1" dirty="0" err="1"/>
                <a:t>Octave</a:t>
              </a:r>
              <a:endParaRPr lang="it-IT" b="1" dirty="0"/>
            </a:p>
          </p:txBody>
        </p:sp>
      </p:grpSp>
      <p:grpSp>
        <p:nvGrpSpPr>
          <p:cNvPr id="15" name="Gruppo 14">
            <a:extLst>
              <a:ext uri="{FF2B5EF4-FFF2-40B4-BE49-F238E27FC236}">
                <a16:creationId xmlns:a16="http://schemas.microsoft.com/office/drawing/2014/main" id="{8E47D824-FAC5-41B7-A55E-FF20DD1855C8}"/>
              </a:ext>
            </a:extLst>
          </p:cNvPr>
          <p:cNvGrpSpPr/>
          <p:nvPr/>
        </p:nvGrpSpPr>
        <p:grpSpPr>
          <a:xfrm>
            <a:off x="1129588" y="1469912"/>
            <a:ext cx="9236124" cy="2920792"/>
            <a:chOff x="1008947" y="1437838"/>
            <a:chExt cx="9236124" cy="2920792"/>
          </a:xfrm>
        </p:grpSpPr>
        <p:pic>
          <p:nvPicPr>
            <p:cNvPr id="16" name="Immagine 15">
              <a:extLst>
                <a:ext uri="{FF2B5EF4-FFF2-40B4-BE49-F238E27FC236}">
                  <a16:creationId xmlns:a16="http://schemas.microsoft.com/office/drawing/2014/main" id="{87B93BFE-27D6-4A7C-AC07-85AE7E273F8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682214" y="2726928"/>
              <a:ext cx="2610724" cy="1631702"/>
            </a:xfrm>
            <a:prstGeom prst="rect">
              <a:avLst/>
            </a:prstGeom>
          </p:spPr>
        </p:pic>
        <p:pic>
          <p:nvPicPr>
            <p:cNvPr id="17" name="Immagine 16">
              <a:extLst>
                <a:ext uri="{FF2B5EF4-FFF2-40B4-BE49-F238E27FC236}">
                  <a16:creationId xmlns:a16="http://schemas.microsoft.com/office/drawing/2014/main" id="{F404E40D-1BDE-443F-BDC5-1EEABDD90A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008947" y="1437838"/>
              <a:ext cx="4673268" cy="2920792"/>
            </a:xfrm>
            <a:prstGeom prst="rect">
              <a:avLst/>
            </a:prstGeom>
          </p:spPr>
        </p:pic>
        <p:pic>
          <p:nvPicPr>
            <p:cNvPr id="18" name="Immagine 17">
              <a:extLst>
                <a:ext uri="{FF2B5EF4-FFF2-40B4-BE49-F238E27FC236}">
                  <a16:creationId xmlns:a16="http://schemas.microsoft.com/office/drawing/2014/main" id="{B7B903D5-6318-4113-B0B3-577B8723CA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292938" y="3540958"/>
              <a:ext cx="1308275" cy="817672"/>
            </a:xfrm>
            <a:prstGeom prst="rect">
              <a:avLst/>
            </a:prstGeom>
          </p:spPr>
        </p:pic>
        <p:pic>
          <p:nvPicPr>
            <p:cNvPr id="19" name="Immagine 18">
              <a:extLst>
                <a:ext uri="{FF2B5EF4-FFF2-40B4-BE49-F238E27FC236}">
                  <a16:creationId xmlns:a16="http://schemas.microsoft.com/office/drawing/2014/main" id="{3CFBD9D4-F74C-404D-9731-F2AEB166E6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595386" y="3952576"/>
              <a:ext cx="649685" cy="406053"/>
            </a:xfrm>
            <a:prstGeom prst="rect">
              <a:avLst/>
            </a:prstGeom>
          </p:spPr>
        </p:pic>
      </p:grpSp>
      <p:grpSp>
        <p:nvGrpSpPr>
          <p:cNvPr id="46" name="Gruppo 45">
            <a:extLst>
              <a:ext uri="{FF2B5EF4-FFF2-40B4-BE49-F238E27FC236}">
                <a16:creationId xmlns:a16="http://schemas.microsoft.com/office/drawing/2014/main" id="{44D1ED0C-2D74-46C3-9FD6-C0F4CE76CC14}"/>
              </a:ext>
            </a:extLst>
          </p:cNvPr>
          <p:cNvGrpSpPr/>
          <p:nvPr/>
        </p:nvGrpSpPr>
        <p:grpSpPr>
          <a:xfrm>
            <a:off x="177298" y="1821693"/>
            <a:ext cx="451352" cy="4106388"/>
            <a:chOff x="177298" y="1821693"/>
            <a:chExt cx="451352" cy="4106388"/>
          </a:xfrm>
        </p:grpSpPr>
        <p:cxnSp>
          <p:nvCxnSpPr>
            <p:cNvPr id="44" name="Connettore 2 43">
              <a:extLst>
                <a:ext uri="{FF2B5EF4-FFF2-40B4-BE49-F238E27FC236}">
                  <a16:creationId xmlns:a16="http://schemas.microsoft.com/office/drawing/2014/main" id="{5B137D9B-E343-4C64-BEC2-C13E5F5D8121}"/>
                </a:ext>
              </a:extLst>
            </p:cNvPr>
            <p:cNvCxnSpPr/>
            <p:nvPr/>
          </p:nvCxnSpPr>
          <p:spPr>
            <a:xfrm>
              <a:off x="628650" y="1821693"/>
              <a:ext cx="0" cy="4106388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CasellaDiTesto 44">
              <a:extLst>
                <a:ext uri="{FF2B5EF4-FFF2-40B4-BE49-F238E27FC236}">
                  <a16:creationId xmlns:a16="http://schemas.microsoft.com/office/drawing/2014/main" id="{4D06AA7D-0726-4112-9133-10DCDB588BFF}"/>
                </a:ext>
              </a:extLst>
            </p:cNvPr>
            <p:cNvSpPr txBox="1"/>
            <p:nvPr/>
          </p:nvSpPr>
          <p:spPr>
            <a:xfrm rot="16200000">
              <a:off x="-418610" y="3764171"/>
              <a:ext cx="15611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/>
                <a:t>BLUR LEVELS</a:t>
              </a:r>
            </a:p>
          </p:txBody>
        </p:sp>
      </p:grpSp>
      <p:grpSp>
        <p:nvGrpSpPr>
          <p:cNvPr id="21" name="Gruppo 20">
            <a:extLst>
              <a:ext uri="{FF2B5EF4-FFF2-40B4-BE49-F238E27FC236}">
                <a16:creationId xmlns:a16="http://schemas.microsoft.com/office/drawing/2014/main" id="{EFEC6D34-E60C-48FF-AF63-70B4ADEA272F}"/>
              </a:ext>
            </a:extLst>
          </p:cNvPr>
          <p:cNvGrpSpPr/>
          <p:nvPr/>
        </p:nvGrpSpPr>
        <p:grpSpPr>
          <a:xfrm>
            <a:off x="1146960" y="2239170"/>
            <a:ext cx="9236124" cy="2920792"/>
            <a:chOff x="1008947" y="1437838"/>
            <a:chExt cx="9236124" cy="2920792"/>
          </a:xfrm>
        </p:grpSpPr>
        <p:pic>
          <p:nvPicPr>
            <p:cNvPr id="22" name="Immagine 21">
              <a:extLst>
                <a:ext uri="{FF2B5EF4-FFF2-40B4-BE49-F238E27FC236}">
                  <a16:creationId xmlns:a16="http://schemas.microsoft.com/office/drawing/2014/main" id="{56220A9B-461C-42AA-AAFF-F46663E9FAC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 radius="3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682214" y="2726928"/>
              <a:ext cx="2610724" cy="1631702"/>
            </a:xfrm>
            <a:prstGeom prst="rect">
              <a:avLst/>
            </a:prstGeom>
          </p:spPr>
        </p:pic>
        <p:pic>
          <p:nvPicPr>
            <p:cNvPr id="23" name="Immagine 22">
              <a:extLst>
                <a:ext uri="{FF2B5EF4-FFF2-40B4-BE49-F238E27FC236}">
                  <a16:creationId xmlns:a16="http://schemas.microsoft.com/office/drawing/2014/main" id="{F0249C4F-73D4-4C60-B941-C121285DF04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 radius="3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008947" y="1437838"/>
              <a:ext cx="4673268" cy="2920792"/>
            </a:xfrm>
            <a:prstGeom prst="rect">
              <a:avLst/>
            </a:prstGeom>
          </p:spPr>
        </p:pic>
        <p:pic>
          <p:nvPicPr>
            <p:cNvPr id="24" name="Immagine 23">
              <a:extLst>
                <a:ext uri="{FF2B5EF4-FFF2-40B4-BE49-F238E27FC236}">
                  <a16:creationId xmlns:a16="http://schemas.microsoft.com/office/drawing/2014/main" id="{F987C842-39F6-46E1-A350-978C9B697BF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 radius="3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292938" y="3540958"/>
              <a:ext cx="1308275" cy="817672"/>
            </a:xfrm>
            <a:prstGeom prst="rect">
              <a:avLst/>
            </a:prstGeom>
          </p:spPr>
        </p:pic>
        <p:pic>
          <p:nvPicPr>
            <p:cNvPr id="25" name="Immagine 24">
              <a:extLst>
                <a:ext uri="{FF2B5EF4-FFF2-40B4-BE49-F238E27FC236}">
                  <a16:creationId xmlns:a16="http://schemas.microsoft.com/office/drawing/2014/main" id="{B02569C0-75EF-40D9-8087-BB18AE41930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 radius="3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595386" y="3952576"/>
              <a:ext cx="649685" cy="406053"/>
            </a:xfrm>
            <a:prstGeom prst="rect">
              <a:avLst/>
            </a:prstGeom>
          </p:spPr>
        </p:pic>
      </p:grpSp>
      <p:grpSp>
        <p:nvGrpSpPr>
          <p:cNvPr id="26" name="Gruppo 25">
            <a:extLst>
              <a:ext uri="{FF2B5EF4-FFF2-40B4-BE49-F238E27FC236}">
                <a16:creationId xmlns:a16="http://schemas.microsoft.com/office/drawing/2014/main" id="{27A74E4E-350E-400C-8701-F11FA55DC53F}"/>
              </a:ext>
            </a:extLst>
          </p:cNvPr>
          <p:cNvGrpSpPr/>
          <p:nvPr/>
        </p:nvGrpSpPr>
        <p:grpSpPr>
          <a:xfrm>
            <a:off x="1128710" y="2983598"/>
            <a:ext cx="9236124" cy="2920792"/>
            <a:chOff x="1008947" y="1437838"/>
            <a:chExt cx="9236124" cy="2920792"/>
          </a:xfrm>
        </p:grpSpPr>
        <p:pic>
          <p:nvPicPr>
            <p:cNvPr id="27" name="Immagine 26">
              <a:extLst>
                <a:ext uri="{FF2B5EF4-FFF2-40B4-BE49-F238E27FC236}">
                  <a16:creationId xmlns:a16="http://schemas.microsoft.com/office/drawing/2014/main" id="{B8D5B710-6F8F-4040-8376-67DAA7531C3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 radius="45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682214" y="2726928"/>
              <a:ext cx="2610724" cy="1631702"/>
            </a:xfrm>
            <a:prstGeom prst="rect">
              <a:avLst/>
            </a:prstGeom>
          </p:spPr>
        </p:pic>
        <p:pic>
          <p:nvPicPr>
            <p:cNvPr id="28" name="Immagine 27">
              <a:extLst>
                <a:ext uri="{FF2B5EF4-FFF2-40B4-BE49-F238E27FC236}">
                  <a16:creationId xmlns:a16="http://schemas.microsoft.com/office/drawing/2014/main" id="{0AB12133-416B-4ECA-BF05-238831E61A8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 radius="45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008947" y="1437838"/>
              <a:ext cx="4673268" cy="2920792"/>
            </a:xfrm>
            <a:prstGeom prst="rect">
              <a:avLst/>
            </a:prstGeom>
          </p:spPr>
        </p:pic>
        <p:pic>
          <p:nvPicPr>
            <p:cNvPr id="29" name="Immagine 28">
              <a:extLst>
                <a:ext uri="{FF2B5EF4-FFF2-40B4-BE49-F238E27FC236}">
                  <a16:creationId xmlns:a16="http://schemas.microsoft.com/office/drawing/2014/main" id="{D6829F40-8659-4135-99B4-96BC8E5C3E1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 radius="45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292938" y="3540958"/>
              <a:ext cx="1308275" cy="817672"/>
            </a:xfrm>
            <a:prstGeom prst="rect">
              <a:avLst/>
            </a:prstGeom>
          </p:spPr>
        </p:pic>
        <p:pic>
          <p:nvPicPr>
            <p:cNvPr id="30" name="Immagine 29">
              <a:extLst>
                <a:ext uri="{FF2B5EF4-FFF2-40B4-BE49-F238E27FC236}">
                  <a16:creationId xmlns:a16="http://schemas.microsoft.com/office/drawing/2014/main" id="{63EE8F52-9D9D-431A-8C38-A305861FDD3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 radius="45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595386" y="3952576"/>
              <a:ext cx="649685" cy="406053"/>
            </a:xfrm>
            <a:prstGeom prst="rect">
              <a:avLst/>
            </a:prstGeom>
          </p:spPr>
        </p:pic>
      </p:grpSp>
      <p:grpSp>
        <p:nvGrpSpPr>
          <p:cNvPr id="31" name="Gruppo 30">
            <a:extLst>
              <a:ext uri="{FF2B5EF4-FFF2-40B4-BE49-F238E27FC236}">
                <a16:creationId xmlns:a16="http://schemas.microsoft.com/office/drawing/2014/main" id="{F73AB166-3273-4CF1-8F93-BCDD60791872}"/>
              </a:ext>
            </a:extLst>
          </p:cNvPr>
          <p:cNvGrpSpPr/>
          <p:nvPr/>
        </p:nvGrpSpPr>
        <p:grpSpPr>
          <a:xfrm>
            <a:off x="1128710" y="3737809"/>
            <a:ext cx="9236124" cy="2920792"/>
            <a:chOff x="1008947" y="1437838"/>
            <a:chExt cx="9236124" cy="2920792"/>
          </a:xfrm>
        </p:grpSpPr>
        <p:pic>
          <p:nvPicPr>
            <p:cNvPr id="32" name="Immagine 31">
              <a:extLst>
                <a:ext uri="{FF2B5EF4-FFF2-40B4-BE49-F238E27FC236}">
                  <a16:creationId xmlns:a16="http://schemas.microsoft.com/office/drawing/2014/main" id="{FA75E1FE-D7E7-4E7D-B98F-B6649440B66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 radius="6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682214" y="2726928"/>
              <a:ext cx="2610724" cy="1631702"/>
            </a:xfrm>
            <a:prstGeom prst="rect">
              <a:avLst/>
            </a:prstGeom>
          </p:spPr>
        </p:pic>
        <p:pic>
          <p:nvPicPr>
            <p:cNvPr id="33" name="Immagine 32">
              <a:extLst>
                <a:ext uri="{FF2B5EF4-FFF2-40B4-BE49-F238E27FC236}">
                  <a16:creationId xmlns:a16="http://schemas.microsoft.com/office/drawing/2014/main" id="{E825D381-5EC7-4248-AF4A-F5CD0470DAE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 radius="6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008947" y="1437838"/>
              <a:ext cx="4673268" cy="2920792"/>
            </a:xfrm>
            <a:prstGeom prst="rect">
              <a:avLst/>
            </a:prstGeom>
          </p:spPr>
        </p:pic>
        <p:pic>
          <p:nvPicPr>
            <p:cNvPr id="34" name="Immagine 33">
              <a:extLst>
                <a:ext uri="{FF2B5EF4-FFF2-40B4-BE49-F238E27FC236}">
                  <a16:creationId xmlns:a16="http://schemas.microsoft.com/office/drawing/2014/main" id="{ABED9EF5-1203-4F0B-A27B-9346B9CC85D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 radius="6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292938" y="3540958"/>
              <a:ext cx="1308275" cy="817672"/>
            </a:xfrm>
            <a:prstGeom prst="rect">
              <a:avLst/>
            </a:prstGeom>
          </p:spPr>
        </p:pic>
        <p:pic>
          <p:nvPicPr>
            <p:cNvPr id="35" name="Immagine 34">
              <a:extLst>
                <a:ext uri="{FF2B5EF4-FFF2-40B4-BE49-F238E27FC236}">
                  <a16:creationId xmlns:a16="http://schemas.microsoft.com/office/drawing/2014/main" id="{2C2378F3-741E-41F6-A8A8-1D0A3B18957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 radius="6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595386" y="3952576"/>
              <a:ext cx="649685" cy="40605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9151479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000"/>
                            </p:stCondLst>
                            <p:childTnLst>
                              <p:par>
                                <p:cTn id="44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" name="Gruppo 119">
            <a:extLst>
              <a:ext uri="{FF2B5EF4-FFF2-40B4-BE49-F238E27FC236}">
                <a16:creationId xmlns:a16="http://schemas.microsoft.com/office/drawing/2014/main" id="{1CAF84C8-6EBD-401E-9D25-86C6F90D0F5A}"/>
              </a:ext>
            </a:extLst>
          </p:cNvPr>
          <p:cNvGrpSpPr/>
          <p:nvPr/>
        </p:nvGrpSpPr>
        <p:grpSpPr>
          <a:xfrm>
            <a:off x="1342603" y="506443"/>
            <a:ext cx="1591097" cy="5975991"/>
            <a:chOff x="1342603" y="506443"/>
            <a:chExt cx="1591097" cy="5975991"/>
          </a:xfrm>
        </p:grpSpPr>
        <p:pic>
          <p:nvPicPr>
            <p:cNvPr id="7" name="Immagine 6">
              <a:extLst>
                <a:ext uri="{FF2B5EF4-FFF2-40B4-BE49-F238E27FC236}">
                  <a16:creationId xmlns:a16="http://schemas.microsoft.com/office/drawing/2014/main" id="{C5DE2934-9588-4AD5-A90D-5A45F670770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Blur radius="3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342603" y="2998707"/>
              <a:ext cx="1591097" cy="994435"/>
            </a:xfrm>
            <a:prstGeom prst="rect">
              <a:avLst/>
            </a:prstGeom>
          </p:spPr>
        </p:pic>
        <p:pic>
          <p:nvPicPr>
            <p:cNvPr id="4" name="Immagine 3">
              <a:extLst>
                <a:ext uri="{FF2B5EF4-FFF2-40B4-BE49-F238E27FC236}">
                  <a16:creationId xmlns:a16="http://schemas.microsoft.com/office/drawing/2014/main" id="{A9AEFE6D-4021-43F6-B794-18D3A1A35E6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Blur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342603" y="1752575"/>
              <a:ext cx="1591097" cy="994435"/>
            </a:xfrm>
            <a:prstGeom prst="rect">
              <a:avLst/>
            </a:prstGeom>
          </p:spPr>
        </p:pic>
        <p:pic>
          <p:nvPicPr>
            <p:cNvPr id="5" name="Immagine 4">
              <a:extLst>
                <a:ext uri="{FF2B5EF4-FFF2-40B4-BE49-F238E27FC236}">
                  <a16:creationId xmlns:a16="http://schemas.microsoft.com/office/drawing/2014/main" id="{EE3B5A18-2F2E-45F0-A3C6-811112AC4A1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42603" y="506443"/>
              <a:ext cx="1591097" cy="994435"/>
            </a:xfrm>
            <a:prstGeom prst="rect">
              <a:avLst/>
            </a:prstGeom>
          </p:spPr>
        </p:pic>
        <p:pic>
          <p:nvPicPr>
            <p:cNvPr id="8" name="Immagine 7">
              <a:extLst>
                <a:ext uri="{FF2B5EF4-FFF2-40B4-BE49-F238E27FC236}">
                  <a16:creationId xmlns:a16="http://schemas.microsoft.com/office/drawing/2014/main" id="{6A1A694A-1D0D-4D2F-A4EA-3C547C24723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Blur radius="45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342603" y="4244839"/>
              <a:ext cx="1591097" cy="994435"/>
            </a:xfrm>
            <a:prstGeom prst="rect">
              <a:avLst/>
            </a:prstGeom>
          </p:spPr>
        </p:pic>
        <p:pic>
          <p:nvPicPr>
            <p:cNvPr id="9" name="Immagine 8">
              <a:extLst>
                <a:ext uri="{FF2B5EF4-FFF2-40B4-BE49-F238E27FC236}">
                  <a16:creationId xmlns:a16="http://schemas.microsoft.com/office/drawing/2014/main" id="{18A8FB08-3161-4F3B-A2A3-8E9AA0299C7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Blur radius="6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342603" y="5487999"/>
              <a:ext cx="1591097" cy="994435"/>
            </a:xfrm>
            <a:prstGeom prst="rect">
              <a:avLst/>
            </a:prstGeom>
          </p:spPr>
        </p:pic>
      </p:grpSp>
      <p:grpSp>
        <p:nvGrpSpPr>
          <p:cNvPr id="127" name="Gruppo 126">
            <a:extLst>
              <a:ext uri="{FF2B5EF4-FFF2-40B4-BE49-F238E27FC236}">
                <a16:creationId xmlns:a16="http://schemas.microsoft.com/office/drawing/2014/main" id="{22310DD1-8B24-4461-BF4C-9BF84FC5FB41}"/>
              </a:ext>
            </a:extLst>
          </p:cNvPr>
          <p:cNvGrpSpPr/>
          <p:nvPr/>
        </p:nvGrpSpPr>
        <p:grpSpPr>
          <a:xfrm>
            <a:off x="6387591" y="2872461"/>
            <a:ext cx="5775261" cy="2493584"/>
            <a:chOff x="6387591" y="2872461"/>
            <a:chExt cx="5775261" cy="2493584"/>
          </a:xfrm>
        </p:grpSpPr>
        <p:sp>
          <p:nvSpPr>
            <p:cNvPr id="113" name="Rettangolo 112">
              <a:extLst>
                <a:ext uri="{FF2B5EF4-FFF2-40B4-BE49-F238E27FC236}">
                  <a16:creationId xmlns:a16="http://schemas.microsoft.com/office/drawing/2014/main" id="{44D21601-A19D-48E9-81A0-69F1AD8D75DA}"/>
                </a:ext>
              </a:extLst>
            </p:cNvPr>
            <p:cNvSpPr/>
            <p:nvPr/>
          </p:nvSpPr>
          <p:spPr>
            <a:xfrm>
              <a:off x="9161252" y="3617699"/>
              <a:ext cx="1591097" cy="994420"/>
            </a:xfrm>
            <a:prstGeom prst="rect">
              <a:avLst/>
            </a:prstGeom>
            <a:solidFill>
              <a:schemeClr val="dk1">
                <a:alpha val="66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pic>
          <p:nvPicPr>
            <p:cNvPr id="111" name="Immagine 110">
              <a:extLst>
                <a:ext uri="{FF2B5EF4-FFF2-40B4-BE49-F238E27FC236}">
                  <a16:creationId xmlns:a16="http://schemas.microsoft.com/office/drawing/2014/main" id="{89D9D8F3-1B0D-457B-B275-B98CD063B0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GlowEdges smoothness="10"/>
                      </a14:imgEffect>
                    </a14:imgLayer>
                  </a14:imgProps>
                </a:ext>
              </a:extLst>
            </a:blip>
            <a:srcRect l="42121" t="36179" r="49897" b="51576"/>
            <a:stretch/>
          </p:blipFill>
          <p:spPr>
            <a:xfrm>
              <a:off x="9829799" y="3993141"/>
              <a:ext cx="127001" cy="121768"/>
            </a:xfrm>
            <a:prstGeom prst="rect">
              <a:avLst/>
            </a:prstGeom>
            <a:effectLst>
              <a:softEdge rad="25400"/>
            </a:effectLst>
          </p:spPr>
        </p:pic>
        <p:sp>
          <p:nvSpPr>
            <p:cNvPr id="75" name="Ovale 74">
              <a:extLst>
                <a:ext uri="{FF2B5EF4-FFF2-40B4-BE49-F238E27FC236}">
                  <a16:creationId xmlns:a16="http://schemas.microsoft.com/office/drawing/2014/main" id="{9F6CE593-E5DF-4C03-B929-E7DD71BA24BC}"/>
                </a:ext>
              </a:extLst>
            </p:cNvPr>
            <p:cNvSpPr/>
            <p:nvPr/>
          </p:nvSpPr>
          <p:spPr>
            <a:xfrm rot="16200000">
              <a:off x="7836039" y="3993142"/>
              <a:ext cx="251697" cy="251697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dirty="0"/>
                <a:t>S</a:t>
              </a:r>
            </a:p>
          </p:txBody>
        </p:sp>
        <p:cxnSp>
          <p:nvCxnSpPr>
            <p:cNvPr id="89" name="Connettore 2 88">
              <a:extLst>
                <a:ext uri="{FF2B5EF4-FFF2-40B4-BE49-F238E27FC236}">
                  <a16:creationId xmlns:a16="http://schemas.microsoft.com/office/drawing/2014/main" id="{059F4566-8390-4502-8055-1C044144E986}"/>
                </a:ext>
              </a:extLst>
            </p:cNvPr>
            <p:cNvCxnSpPr>
              <a:cxnSpLocks/>
              <a:stCxn id="18" idx="3"/>
              <a:endCxn id="75" idx="0"/>
            </p:cNvCxnSpPr>
            <p:nvPr/>
          </p:nvCxnSpPr>
          <p:spPr>
            <a:xfrm>
              <a:off x="6387591" y="2872461"/>
              <a:ext cx="1448448" cy="1246529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92" name="Connettore 2 91">
              <a:extLst>
                <a:ext uri="{FF2B5EF4-FFF2-40B4-BE49-F238E27FC236}">
                  <a16:creationId xmlns:a16="http://schemas.microsoft.com/office/drawing/2014/main" id="{8A1728F9-817D-48A3-8196-B6881A410103}"/>
                </a:ext>
              </a:extLst>
            </p:cNvPr>
            <p:cNvCxnSpPr>
              <a:cxnSpLocks/>
              <a:stCxn id="25" idx="3"/>
              <a:endCxn id="75" idx="0"/>
            </p:cNvCxnSpPr>
            <p:nvPr/>
          </p:nvCxnSpPr>
          <p:spPr>
            <a:xfrm>
              <a:off x="6421700" y="4117226"/>
              <a:ext cx="1414339" cy="176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95" name="Connettore 2 94">
              <a:extLst>
                <a:ext uri="{FF2B5EF4-FFF2-40B4-BE49-F238E27FC236}">
                  <a16:creationId xmlns:a16="http://schemas.microsoft.com/office/drawing/2014/main" id="{C091F472-C4AC-4694-A81D-598C59702496}"/>
                </a:ext>
              </a:extLst>
            </p:cNvPr>
            <p:cNvCxnSpPr>
              <a:cxnSpLocks/>
              <a:stCxn id="34" idx="3"/>
              <a:endCxn id="75" idx="0"/>
            </p:cNvCxnSpPr>
            <p:nvPr/>
          </p:nvCxnSpPr>
          <p:spPr>
            <a:xfrm flipV="1">
              <a:off x="6422245" y="4118990"/>
              <a:ext cx="1413794" cy="1247055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05" name="Connettore 2 104">
              <a:extLst>
                <a:ext uri="{FF2B5EF4-FFF2-40B4-BE49-F238E27FC236}">
                  <a16:creationId xmlns:a16="http://schemas.microsoft.com/office/drawing/2014/main" id="{54C117DF-E4DC-4A38-9409-0B08D9E3B2AF}"/>
                </a:ext>
              </a:extLst>
            </p:cNvPr>
            <p:cNvCxnSpPr>
              <a:cxnSpLocks/>
              <a:stCxn id="75" idx="4"/>
            </p:cNvCxnSpPr>
            <p:nvPr/>
          </p:nvCxnSpPr>
          <p:spPr>
            <a:xfrm>
              <a:off x="8087736" y="4118990"/>
              <a:ext cx="1087707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117" name="CasellaDiTesto 116">
              <a:extLst>
                <a:ext uri="{FF2B5EF4-FFF2-40B4-BE49-F238E27FC236}">
                  <a16:creationId xmlns:a16="http://schemas.microsoft.com/office/drawing/2014/main" id="{22723DF6-7492-46BF-8BEA-35D220537260}"/>
                </a:ext>
              </a:extLst>
            </p:cNvPr>
            <p:cNvSpPr txBox="1"/>
            <p:nvPr/>
          </p:nvSpPr>
          <p:spPr>
            <a:xfrm>
              <a:off x="10747709" y="3930243"/>
              <a:ext cx="1415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/>
                <a:t>Left </a:t>
              </a:r>
              <a:r>
                <a:rPr lang="it-IT" dirty="0" err="1"/>
                <a:t>eye</a:t>
              </a:r>
              <a:endParaRPr lang="it-IT" dirty="0"/>
            </a:p>
          </p:txBody>
        </p:sp>
      </p:grpSp>
      <p:grpSp>
        <p:nvGrpSpPr>
          <p:cNvPr id="123" name="Gruppo 122">
            <a:extLst>
              <a:ext uri="{FF2B5EF4-FFF2-40B4-BE49-F238E27FC236}">
                <a16:creationId xmlns:a16="http://schemas.microsoft.com/office/drawing/2014/main" id="{EA9794C7-DDDD-4102-99CB-0963221BF256}"/>
              </a:ext>
            </a:extLst>
          </p:cNvPr>
          <p:cNvGrpSpPr/>
          <p:nvPr/>
        </p:nvGrpSpPr>
        <p:grpSpPr>
          <a:xfrm>
            <a:off x="6387591" y="1260043"/>
            <a:ext cx="5775262" cy="2857183"/>
            <a:chOff x="6387591" y="1260043"/>
            <a:chExt cx="5775262" cy="2857183"/>
          </a:xfrm>
        </p:grpSpPr>
        <p:cxnSp>
          <p:nvCxnSpPr>
            <p:cNvPr id="76" name="Connettore 2 75">
              <a:extLst>
                <a:ext uri="{FF2B5EF4-FFF2-40B4-BE49-F238E27FC236}">
                  <a16:creationId xmlns:a16="http://schemas.microsoft.com/office/drawing/2014/main" id="{6FF2F85F-4AC6-4D95-A659-EE0CB08B9EA8}"/>
                </a:ext>
              </a:extLst>
            </p:cNvPr>
            <p:cNvCxnSpPr>
              <a:cxnSpLocks/>
              <a:stCxn id="3" idx="3"/>
              <a:endCxn id="74" idx="0"/>
            </p:cNvCxnSpPr>
            <p:nvPr/>
          </p:nvCxnSpPr>
          <p:spPr>
            <a:xfrm>
              <a:off x="6401222" y="1633740"/>
              <a:ext cx="1434818" cy="123504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74" name="Ovale 73">
              <a:extLst>
                <a:ext uri="{FF2B5EF4-FFF2-40B4-BE49-F238E27FC236}">
                  <a16:creationId xmlns:a16="http://schemas.microsoft.com/office/drawing/2014/main" id="{B8110A88-7660-4C1D-A6C4-EE75D7ED9268}"/>
                </a:ext>
              </a:extLst>
            </p:cNvPr>
            <p:cNvSpPr/>
            <p:nvPr/>
          </p:nvSpPr>
          <p:spPr>
            <a:xfrm rot="16200000">
              <a:off x="7836040" y="2742935"/>
              <a:ext cx="251697" cy="251697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dirty="0"/>
                <a:t>S</a:t>
              </a:r>
            </a:p>
          </p:txBody>
        </p:sp>
        <p:cxnSp>
          <p:nvCxnSpPr>
            <p:cNvPr id="80" name="Connettore 2 79">
              <a:extLst>
                <a:ext uri="{FF2B5EF4-FFF2-40B4-BE49-F238E27FC236}">
                  <a16:creationId xmlns:a16="http://schemas.microsoft.com/office/drawing/2014/main" id="{6203ADD7-FD35-4E34-932F-64E8E3014DED}"/>
                </a:ext>
              </a:extLst>
            </p:cNvPr>
            <p:cNvCxnSpPr>
              <a:cxnSpLocks/>
              <a:stCxn id="18" idx="3"/>
              <a:endCxn id="74" idx="0"/>
            </p:cNvCxnSpPr>
            <p:nvPr/>
          </p:nvCxnSpPr>
          <p:spPr>
            <a:xfrm flipV="1">
              <a:off x="6387591" y="2868783"/>
              <a:ext cx="1448449" cy="367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83" name="Connettore 2 82">
              <a:extLst>
                <a:ext uri="{FF2B5EF4-FFF2-40B4-BE49-F238E27FC236}">
                  <a16:creationId xmlns:a16="http://schemas.microsoft.com/office/drawing/2014/main" id="{45C229CE-CFBF-4FF3-BDFD-B16B9D412AD6}"/>
                </a:ext>
              </a:extLst>
            </p:cNvPr>
            <p:cNvCxnSpPr>
              <a:cxnSpLocks/>
              <a:stCxn id="25" idx="3"/>
              <a:endCxn id="74" idx="0"/>
            </p:cNvCxnSpPr>
            <p:nvPr/>
          </p:nvCxnSpPr>
          <p:spPr>
            <a:xfrm flipV="1">
              <a:off x="6421700" y="2868783"/>
              <a:ext cx="1414340" cy="124844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02" name="Connettore 2 101">
              <a:extLst>
                <a:ext uri="{FF2B5EF4-FFF2-40B4-BE49-F238E27FC236}">
                  <a16:creationId xmlns:a16="http://schemas.microsoft.com/office/drawing/2014/main" id="{8905992A-CC66-4CCA-89CD-3360F1E4046E}"/>
                </a:ext>
              </a:extLst>
            </p:cNvPr>
            <p:cNvCxnSpPr>
              <a:cxnSpLocks/>
              <a:stCxn id="74" idx="4"/>
              <a:endCxn id="112" idx="1"/>
            </p:cNvCxnSpPr>
            <p:nvPr/>
          </p:nvCxnSpPr>
          <p:spPr>
            <a:xfrm>
              <a:off x="8087737" y="2868783"/>
              <a:ext cx="1092414" cy="408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grpSp>
          <p:nvGrpSpPr>
            <p:cNvPr id="114" name="Gruppo 113">
              <a:extLst>
                <a:ext uri="{FF2B5EF4-FFF2-40B4-BE49-F238E27FC236}">
                  <a16:creationId xmlns:a16="http://schemas.microsoft.com/office/drawing/2014/main" id="{FCD37C49-35E7-4DA4-88B2-27E69F73DF88}"/>
                </a:ext>
              </a:extLst>
            </p:cNvPr>
            <p:cNvGrpSpPr/>
            <p:nvPr/>
          </p:nvGrpSpPr>
          <p:grpSpPr>
            <a:xfrm>
              <a:off x="9180151" y="2375656"/>
              <a:ext cx="1591097" cy="994420"/>
              <a:chOff x="8895395" y="1464019"/>
              <a:chExt cx="1591097" cy="994420"/>
            </a:xfrm>
          </p:grpSpPr>
          <p:sp>
            <p:nvSpPr>
              <p:cNvPr id="112" name="Rettangolo 111">
                <a:extLst>
                  <a:ext uri="{FF2B5EF4-FFF2-40B4-BE49-F238E27FC236}">
                    <a16:creationId xmlns:a16="http://schemas.microsoft.com/office/drawing/2014/main" id="{704185F4-5C8E-4553-8B3A-C621A8C16419}"/>
                  </a:ext>
                </a:extLst>
              </p:cNvPr>
              <p:cNvSpPr/>
              <p:nvPr/>
            </p:nvSpPr>
            <p:spPr>
              <a:xfrm>
                <a:off x="8895395" y="1464019"/>
                <a:ext cx="1591097" cy="994420"/>
              </a:xfrm>
              <a:prstGeom prst="rect">
                <a:avLst/>
              </a:prstGeom>
              <a:solidFill>
                <a:schemeClr val="dk1">
                  <a:alpha val="66000"/>
                </a:schemeClr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pic>
            <p:nvPicPr>
              <p:cNvPr id="110" name="Immagine 109">
                <a:extLst>
                  <a:ext uri="{FF2B5EF4-FFF2-40B4-BE49-F238E27FC236}">
                    <a16:creationId xmlns:a16="http://schemas.microsoft.com/office/drawing/2014/main" id="{0083E6A8-84A8-4184-951D-06439CD5925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artisticGlowEdges smoothness="10"/>
                        </a14:imgEffect>
                      </a14:imgLayer>
                    </a14:imgProps>
                  </a:ext>
                </a:extLst>
              </a:blip>
              <a:srcRect l="54237" t="37524" r="39178" b="49705"/>
              <a:stretch/>
            </p:blipFill>
            <p:spPr>
              <a:xfrm>
                <a:off x="9761889" y="1834229"/>
                <a:ext cx="104775" cy="127000"/>
              </a:xfrm>
              <a:prstGeom prst="rect">
                <a:avLst/>
              </a:prstGeom>
              <a:effectLst>
                <a:softEdge rad="38100"/>
              </a:effectLst>
            </p:spPr>
          </p:pic>
        </p:grpSp>
        <p:sp>
          <p:nvSpPr>
            <p:cNvPr id="116" name="CasellaDiTesto 115">
              <a:extLst>
                <a:ext uri="{FF2B5EF4-FFF2-40B4-BE49-F238E27FC236}">
                  <a16:creationId xmlns:a16="http://schemas.microsoft.com/office/drawing/2014/main" id="{B18A97AF-31DF-4CBA-BB7E-DC2FB25555FF}"/>
                </a:ext>
              </a:extLst>
            </p:cNvPr>
            <p:cNvSpPr txBox="1"/>
            <p:nvPr/>
          </p:nvSpPr>
          <p:spPr>
            <a:xfrm>
              <a:off x="10747710" y="2684117"/>
              <a:ext cx="1415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 err="1"/>
                <a:t>Right</a:t>
              </a:r>
              <a:r>
                <a:rPr lang="it-IT" dirty="0"/>
                <a:t> </a:t>
              </a:r>
              <a:r>
                <a:rPr lang="it-IT" dirty="0" err="1"/>
                <a:t>eye</a:t>
              </a:r>
              <a:endParaRPr lang="it-IT" dirty="0"/>
            </a:p>
          </p:txBody>
        </p:sp>
        <p:sp>
          <p:nvSpPr>
            <p:cNvPr id="118" name="CasellaDiTesto 117">
              <a:extLst>
                <a:ext uri="{FF2B5EF4-FFF2-40B4-BE49-F238E27FC236}">
                  <a16:creationId xmlns:a16="http://schemas.microsoft.com/office/drawing/2014/main" id="{ECE9492B-0229-4240-91FB-6EB286239E2C}"/>
                </a:ext>
              </a:extLst>
            </p:cNvPr>
            <p:cNvSpPr txBox="1"/>
            <p:nvPr/>
          </p:nvSpPr>
          <p:spPr>
            <a:xfrm>
              <a:off x="8191420" y="1260043"/>
              <a:ext cx="356855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2000" b="1" dirty="0"/>
                <a:t>Local</a:t>
              </a:r>
            </a:p>
            <a:p>
              <a:pPr algn="ctr"/>
              <a:r>
                <a:rPr lang="it-IT" sz="2000" b="1" dirty="0" err="1"/>
                <a:t>Maxima</a:t>
              </a:r>
              <a:r>
                <a:rPr lang="it-IT" sz="2000" b="1" dirty="0"/>
                <a:t>/Minima</a:t>
              </a:r>
            </a:p>
          </p:txBody>
        </p:sp>
      </p:grpSp>
      <p:sp>
        <p:nvSpPr>
          <p:cNvPr id="119" name="CasellaDiTesto 118">
            <a:extLst>
              <a:ext uri="{FF2B5EF4-FFF2-40B4-BE49-F238E27FC236}">
                <a16:creationId xmlns:a16="http://schemas.microsoft.com/office/drawing/2014/main" id="{29FCDA49-439C-462A-BE2B-A26114ECB219}"/>
              </a:ext>
            </a:extLst>
          </p:cNvPr>
          <p:cNvSpPr txBox="1"/>
          <p:nvPr/>
        </p:nvSpPr>
        <p:spPr>
          <a:xfrm>
            <a:off x="8267376" y="5381222"/>
            <a:ext cx="35585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600" b="1" dirty="0">
                <a:solidFill>
                  <a:srgbClr val="FF0000"/>
                </a:solidFill>
              </a:rPr>
              <a:t>KEYPOINTS!</a:t>
            </a:r>
          </a:p>
        </p:txBody>
      </p:sp>
      <p:sp>
        <p:nvSpPr>
          <p:cNvPr id="70" name="CasellaDiTesto 69">
            <a:extLst>
              <a:ext uri="{FF2B5EF4-FFF2-40B4-BE49-F238E27FC236}">
                <a16:creationId xmlns:a16="http://schemas.microsoft.com/office/drawing/2014/main" id="{612F1AC6-44F2-46BB-8623-2751D7BFE105}"/>
              </a:ext>
            </a:extLst>
          </p:cNvPr>
          <p:cNvSpPr txBox="1"/>
          <p:nvPr/>
        </p:nvSpPr>
        <p:spPr>
          <a:xfrm>
            <a:off x="5005598" y="293037"/>
            <a:ext cx="12001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 err="1"/>
              <a:t>DoG</a:t>
            </a:r>
            <a:endParaRPr lang="it-IT" b="1" dirty="0"/>
          </a:p>
        </p:txBody>
      </p:sp>
      <p:grpSp>
        <p:nvGrpSpPr>
          <p:cNvPr id="40" name="Gruppo 39">
            <a:extLst>
              <a:ext uri="{FF2B5EF4-FFF2-40B4-BE49-F238E27FC236}">
                <a16:creationId xmlns:a16="http://schemas.microsoft.com/office/drawing/2014/main" id="{65106A7A-233B-4665-A89A-B1AA181F08E1}"/>
              </a:ext>
            </a:extLst>
          </p:cNvPr>
          <p:cNvGrpSpPr/>
          <p:nvPr/>
        </p:nvGrpSpPr>
        <p:grpSpPr>
          <a:xfrm>
            <a:off x="2933700" y="1003661"/>
            <a:ext cx="3488545" cy="4981556"/>
            <a:chOff x="2933700" y="1003661"/>
            <a:chExt cx="3488545" cy="4981556"/>
          </a:xfrm>
        </p:grpSpPr>
        <p:cxnSp>
          <p:nvCxnSpPr>
            <p:cNvPr id="11" name="Connettore 2 10">
              <a:extLst>
                <a:ext uri="{FF2B5EF4-FFF2-40B4-BE49-F238E27FC236}">
                  <a16:creationId xmlns:a16="http://schemas.microsoft.com/office/drawing/2014/main" id="{D7DB6BB5-F6DA-42D7-BF6A-9F9420AF17F5}"/>
                </a:ext>
              </a:extLst>
            </p:cNvPr>
            <p:cNvCxnSpPr>
              <a:cxnSpLocks/>
              <a:stCxn id="5" idx="3"/>
              <a:endCxn id="12" idx="2"/>
            </p:cNvCxnSpPr>
            <p:nvPr/>
          </p:nvCxnSpPr>
          <p:spPr>
            <a:xfrm>
              <a:off x="2933700" y="1003661"/>
              <a:ext cx="738188" cy="623066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Ovale 11">
              <a:extLst>
                <a:ext uri="{FF2B5EF4-FFF2-40B4-BE49-F238E27FC236}">
                  <a16:creationId xmlns:a16="http://schemas.microsoft.com/office/drawing/2014/main" id="{1249D795-80E3-464C-AE43-E13775D701F8}"/>
                </a:ext>
              </a:extLst>
            </p:cNvPr>
            <p:cNvSpPr/>
            <p:nvPr/>
          </p:nvSpPr>
          <p:spPr>
            <a:xfrm>
              <a:off x="3671888" y="1500878"/>
              <a:ext cx="251697" cy="251697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dirty="0"/>
                <a:t>-</a:t>
              </a:r>
            </a:p>
          </p:txBody>
        </p:sp>
        <p:sp>
          <p:nvSpPr>
            <p:cNvPr id="13" name="Ovale 12">
              <a:extLst>
                <a:ext uri="{FF2B5EF4-FFF2-40B4-BE49-F238E27FC236}">
                  <a16:creationId xmlns:a16="http://schemas.microsoft.com/office/drawing/2014/main" id="{3B04DBD1-FD18-48CC-9F05-06E6043FEF98}"/>
                </a:ext>
              </a:extLst>
            </p:cNvPr>
            <p:cNvSpPr/>
            <p:nvPr/>
          </p:nvSpPr>
          <p:spPr>
            <a:xfrm>
              <a:off x="3627001" y="2747010"/>
              <a:ext cx="251697" cy="251697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dirty="0"/>
                <a:t>-</a:t>
              </a:r>
            </a:p>
          </p:txBody>
        </p:sp>
        <p:sp>
          <p:nvSpPr>
            <p:cNvPr id="14" name="Ovale 13">
              <a:extLst>
                <a:ext uri="{FF2B5EF4-FFF2-40B4-BE49-F238E27FC236}">
                  <a16:creationId xmlns:a16="http://schemas.microsoft.com/office/drawing/2014/main" id="{670FF823-F0BC-4053-97BC-B72C2A5D57E2}"/>
                </a:ext>
              </a:extLst>
            </p:cNvPr>
            <p:cNvSpPr/>
            <p:nvPr/>
          </p:nvSpPr>
          <p:spPr>
            <a:xfrm>
              <a:off x="3655575" y="3993142"/>
              <a:ext cx="251697" cy="251697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dirty="0"/>
                <a:t>-</a:t>
              </a:r>
            </a:p>
          </p:txBody>
        </p:sp>
        <p:sp>
          <p:nvSpPr>
            <p:cNvPr id="15" name="Ovale 14">
              <a:extLst>
                <a:ext uri="{FF2B5EF4-FFF2-40B4-BE49-F238E27FC236}">
                  <a16:creationId xmlns:a16="http://schemas.microsoft.com/office/drawing/2014/main" id="{18617CB1-BD0C-4B55-95E1-C14C223CED2B}"/>
                </a:ext>
              </a:extLst>
            </p:cNvPr>
            <p:cNvSpPr/>
            <p:nvPr/>
          </p:nvSpPr>
          <p:spPr>
            <a:xfrm>
              <a:off x="3671888" y="5239274"/>
              <a:ext cx="251697" cy="251697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dirty="0"/>
                <a:t>-</a:t>
              </a:r>
            </a:p>
          </p:txBody>
        </p:sp>
        <p:cxnSp>
          <p:nvCxnSpPr>
            <p:cNvPr id="17" name="Connettore 2 16">
              <a:extLst>
                <a:ext uri="{FF2B5EF4-FFF2-40B4-BE49-F238E27FC236}">
                  <a16:creationId xmlns:a16="http://schemas.microsoft.com/office/drawing/2014/main" id="{BC4136AD-DE7C-40F5-8E4C-174551FDAB12}"/>
                </a:ext>
              </a:extLst>
            </p:cNvPr>
            <p:cNvCxnSpPr>
              <a:cxnSpLocks/>
              <a:stCxn id="4" idx="3"/>
              <a:endCxn id="13" idx="2"/>
            </p:cNvCxnSpPr>
            <p:nvPr/>
          </p:nvCxnSpPr>
          <p:spPr>
            <a:xfrm>
              <a:off x="2933700" y="2249793"/>
              <a:ext cx="693301" cy="623066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ttore 2 19">
              <a:extLst>
                <a:ext uri="{FF2B5EF4-FFF2-40B4-BE49-F238E27FC236}">
                  <a16:creationId xmlns:a16="http://schemas.microsoft.com/office/drawing/2014/main" id="{CDAB0415-BAC7-410D-A73D-BEB619B50236}"/>
                </a:ext>
              </a:extLst>
            </p:cNvPr>
            <p:cNvCxnSpPr>
              <a:cxnSpLocks/>
              <a:stCxn id="7" idx="3"/>
              <a:endCxn id="14" idx="2"/>
            </p:cNvCxnSpPr>
            <p:nvPr/>
          </p:nvCxnSpPr>
          <p:spPr>
            <a:xfrm>
              <a:off x="2933700" y="3495925"/>
              <a:ext cx="721875" cy="623066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ttore 2 22">
              <a:extLst>
                <a:ext uri="{FF2B5EF4-FFF2-40B4-BE49-F238E27FC236}">
                  <a16:creationId xmlns:a16="http://schemas.microsoft.com/office/drawing/2014/main" id="{F1B2B0B4-5CBB-4B04-B3D6-1B4A3D463E72}"/>
                </a:ext>
              </a:extLst>
            </p:cNvPr>
            <p:cNvCxnSpPr>
              <a:cxnSpLocks/>
              <a:stCxn id="8" idx="3"/>
              <a:endCxn id="15" idx="2"/>
            </p:cNvCxnSpPr>
            <p:nvPr/>
          </p:nvCxnSpPr>
          <p:spPr>
            <a:xfrm>
              <a:off x="2933700" y="4742057"/>
              <a:ext cx="738188" cy="623066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ttore 2 25">
              <a:extLst>
                <a:ext uri="{FF2B5EF4-FFF2-40B4-BE49-F238E27FC236}">
                  <a16:creationId xmlns:a16="http://schemas.microsoft.com/office/drawing/2014/main" id="{61356A81-0F3D-4FDE-BF41-C67F5F2D823F}"/>
                </a:ext>
              </a:extLst>
            </p:cNvPr>
            <p:cNvCxnSpPr>
              <a:cxnSpLocks/>
              <a:stCxn id="4" idx="3"/>
              <a:endCxn id="12" idx="2"/>
            </p:cNvCxnSpPr>
            <p:nvPr/>
          </p:nvCxnSpPr>
          <p:spPr>
            <a:xfrm flipV="1">
              <a:off x="2933700" y="1626727"/>
              <a:ext cx="738188" cy="623066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ttore 2 28">
              <a:extLst>
                <a:ext uri="{FF2B5EF4-FFF2-40B4-BE49-F238E27FC236}">
                  <a16:creationId xmlns:a16="http://schemas.microsoft.com/office/drawing/2014/main" id="{0A2EFCA9-B5C3-40CC-BDF2-58516E4DDAF2}"/>
                </a:ext>
              </a:extLst>
            </p:cNvPr>
            <p:cNvCxnSpPr>
              <a:cxnSpLocks/>
              <a:stCxn id="7" idx="3"/>
              <a:endCxn id="13" idx="2"/>
            </p:cNvCxnSpPr>
            <p:nvPr/>
          </p:nvCxnSpPr>
          <p:spPr>
            <a:xfrm flipV="1">
              <a:off x="2933700" y="2872859"/>
              <a:ext cx="693301" cy="623066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ttore 2 31">
              <a:extLst>
                <a:ext uri="{FF2B5EF4-FFF2-40B4-BE49-F238E27FC236}">
                  <a16:creationId xmlns:a16="http://schemas.microsoft.com/office/drawing/2014/main" id="{62473AAE-38D0-4567-8C1A-8B0562C44C39}"/>
                </a:ext>
              </a:extLst>
            </p:cNvPr>
            <p:cNvCxnSpPr>
              <a:cxnSpLocks/>
              <a:stCxn id="8" idx="3"/>
              <a:endCxn id="14" idx="2"/>
            </p:cNvCxnSpPr>
            <p:nvPr/>
          </p:nvCxnSpPr>
          <p:spPr>
            <a:xfrm flipV="1">
              <a:off x="2933700" y="4118991"/>
              <a:ext cx="721875" cy="623066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ttore 2 34">
              <a:extLst>
                <a:ext uri="{FF2B5EF4-FFF2-40B4-BE49-F238E27FC236}">
                  <a16:creationId xmlns:a16="http://schemas.microsoft.com/office/drawing/2014/main" id="{0A1E838B-8E8F-473F-A977-44BDE80DBDE9}"/>
                </a:ext>
              </a:extLst>
            </p:cNvPr>
            <p:cNvCxnSpPr>
              <a:cxnSpLocks/>
              <a:stCxn id="9" idx="3"/>
              <a:endCxn id="15" idx="2"/>
            </p:cNvCxnSpPr>
            <p:nvPr/>
          </p:nvCxnSpPr>
          <p:spPr>
            <a:xfrm flipV="1">
              <a:off x="2933700" y="5365123"/>
              <a:ext cx="738188" cy="620094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ttore 2 37">
              <a:extLst>
                <a:ext uri="{FF2B5EF4-FFF2-40B4-BE49-F238E27FC236}">
                  <a16:creationId xmlns:a16="http://schemas.microsoft.com/office/drawing/2014/main" id="{FA54F436-7D24-4EDD-919A-86F7119AB26A}"/>
                </a:ext>
              </a:extLst>
            </p:cNvPr>
            <p:cNvCxnSpPr>
              <a:cxnSpLocks/>
              <a:stCxn id="12" idx="6"/>
              <a:endCxn id="3" idx="1"/>
            </p:cNvCxnSpPr>
            <p:nvPr/>
          </p:nvCxnSpPr>
          <p:spPr>
            <a:xfrm>
              <a:off x="3923585" y="1626727"/>
              <a:ext cx="886540" cy="7013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ttore 2 40">
              <a:extLst>
                <a:ext uri="{FF2B5EF4-FFF2-40B4-BE49-F238E27FC236}">
                  <a16:creationId xmlns:a16="http://schemas.microsoft.com/office/drawing/2014/main" id="{6B49EF70-B13D-4BE7-9C13-1BB1A1605A8F}"/>
                </a:ext>
              </a:extLst>
            </p:cNvPr>
            <p:cNvCxnSpPr>
              <a:cxnSpLocks/>
              <a:stCxn id="13" idx="6"/>
              <a:endCxn id="18" idx="1"/>
            </p:cNvCxnSpPr>
            <p:nvPr/>
          </p:nvCxnSpPr>
          <p:spPr>
            <a:xfrm flipV="1">
              <a:off x="3878698" y="2872461"/>
              <a:ext cx="917796" cy="398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ttore 2 42">
              <a:extLst>
                <a:ext uri="{FF2B5EF4-FFF2-40B4-BE49-F238E27FC236}">
                  <a16:creationId xmlns:a16="http://schemas.microsoft.com/office/drawing/2014/main" id="{5F05512C-793B-440C-AF6A-9C1039ACD824}"/>
                </a:ext>
              </a:extLst>
            </p:cNvPr>
            <p:cNvCxnSpPr>
              <a:cxnSpLocks/>
              <a:stCxn id="14" idx="6"/>
              <a:endCxn id="25" idx="1"/>
            </p:cNvCxnSpPr>
            <p:nvPr/>
          </p:nvCxnSpPr>
          <p:spPr>
            <a:xfrm flipV="1">
              <a:off x="3907272" y="4117226"/>
              <a:ext cx="901206" cy="1765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ttore 2 44">
              <a:extLst>
                <a:ext uri="{FF2B5EF4-FFF2-40B4-BE49-F238E27FC236}">
                  <a16:creationId xmlns:a16="http://schemas.microsoft.com/office/drawing/2014/main" id="{BEA7A65C-500D-496B-BFF7-3CA889697608}"/>
                </a:ext>
              </a:extLst>
            </p:cNvPr>
            <p:cNvCxnSpPr>
              <a:cxnSpLocks/>
              <a:stCxn id="15" idx="6"/>
              <a:endCxn id="34" idx="1"/>
            </p:cNvCxnSpPr>
            <p:nvPr/>
          </p:nvCxnSpPr>
          <p:spPr>
            <a:xfrm>
              <a:off x="3923585" y="5365123"/>
              <a:ext cx="886850" cy="922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" name="Immagine 2">
              <a:extLst>
                <a:ext uri="{FF2B5EF4-FFF2-40B4-BE49-F238E27FC236}">
                  <a16:creationId xmlns:a16="http://schemas.microsoft.com/office/drawing/2014/main" id="{58E53A85-05A5-4B07-8DB9-65AC3E2587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1313"/>
            <a:stretch/>
          </p:blipFill>
          <p:spPr>
            <a:xfrm>
              <a:off x="4810125" y="1129508"/>
              <a:ext cx="1591097" cy="1008464"/>
            </a:xfrm>
            <a:prstGeom prst="rect">
              <a:avLst/>
            </a:prstGeom>
          </p:spPr>
        </p:pic>
        <p:pic>
          <p:nvPicPr>
            <p:cNvPr id="18" name="Immagine 17">
              <a:extLst>
                <a:ext uri="{FF2B5EF4-FFF2-40B4-BE49-F238E27FC236}">
                  <a16:creationId xmlns:a16="http://schemas.microsoft.com/office/drawing/2014/main" id="{08CEEEB0-8ACA-4844-AFEE-388978A8F4F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796494" y="2374847"/>
              <a:ext cx="1591097" cy="995228"/>
            </a:xfrm>
            <a:prstGeom prst="rect">
              <a:avLst/>
            </a:prstGeom>
          </p:spPr>
        </p:pic>
        <p:pic>
          <p:nvPicPr>
            <p:cNvPr id="25" name="Immagine 24">
              <a:extLst>
                <a:ext uri="{FF2B5EF4-FFF2-40B4-BE49-F238E27FC236}">
                  <a16:creationId xmlns:a16="http://schemas.microsoft.com/office/drawing/2014/main" id="{7CE05478-E2F5-4E88-9E75-AF3EAD9AA09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808478" y="3622333"/>
              <a:ext cx="1613222" cy="989786"/>
            </a:xfrm>
            <a:prstGeom prst="rect">
              <a:avLst/>
            </a:prstGeom>
          </p:spPr>
        </p:pic>
        <p:pic>
          <p:nvPicPr>
            <p:cNvPr id="34" name="Immagine 33">
              <a:extLst>
                <a:ext uri="{FF2B5EF4-FFF2-40B4-BE49-F238E27FC236}">
                  <a16:creationId xmlns:a16="http://schemas.microsoft.com/office/drawing/2014/main" id="{FA28B7E6-81AE-46AC-A00C-F2541A7ACC9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810435" y="4864377"/>
              <a:ext cx="1611810" cy="100333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0773591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C2D13EF-8908-4B05-9908-D0CD15FF8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b="1" dirty="0"/>
              <a:t>Some samples…</a:t>
            </a:r>
          </a:p>
        </p:txBody>
      </p:sp>
      <p:pic>
        <p:nvPicPr>
          <p:cNvPr id="17" name="Immagine 16">
            <a:extLst>
              <a:ext uri="{FF2B5EF4-FFF2-40B4-BE49-F238E27FC236}">
                <a16:creationId xmlns:a16="http://schemas.microsoft.com/office/drawing/2014/main" id="{8E1DCAAB-E892-4FF4-8CAD-0AB360C4DC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5862" y="2717606"/>
            <a:ext cx="9820275" cy="325755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bg1">
                <a:lumMod val="65000"/>
                <a:lumOff val="35000"/>
              </a:schemeClr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29" name="Gruppo 28">
            <a:extLst>
              <a:ext uri="{FF2B5EF4-FFF2-40B4-BE49-F238E27FC236}">
                <a16:creationId xmlns:a16="http://schemas.microsoft.com/office/drawing/2014/main" id="{9DAFD434-1A67-4842-9391-3F7435699F15}"/>
              </a:ext>
            </a:extLst>
          </p:cNvPr>
          <p:cNvGrpSpPr/>
          <p:nvPr/>
        </p:nvGrpSpPr>
        <p:grpSpPr>
          <a:xfrm>
            <a:off x="932688" y="1919500"/>
            <a:ext cx="10151624" cy="4521694"/>
            <a:chOff x="932688" y="2085402"/>
            <a:chExt cx="10151624" cy="4521694"/>
          </a:xfrm>
        </p:grpSpPr>
        <p:pic>
          <p:nvPicPr>
            <p:cNvPr id="5" name="Immagine 4">
              <a:extLst>
                <a:ext uri="{FF2B5EF4-FFF2-40B4-BE49-F238E27FC236}">
                  <a16:creationId xmlns:a16="http://schemas.microsoft.com/office/drawing/2014/main" id="{9FCB5532-8B03-44BE-A5C9-579D9E525D9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32688" y="2085403"/>
              <a:ext cx="3048000" cy="2028825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7" name="Immagine 6">
              <a:extLst>
                <a:ext uri="{FF2B5EF4-FFF2-40B4-BE49-F238E27FC236}">
                  <a16:creationId xmlns:a16="http://schemas.microsoft.com/office/drawing/2014/main" id="{F27BFF1D-D1BF-4CC0-A5FC-690726DCCEC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84500" y="2085403"/>
              <a:ext cx="3048000" cy="2028825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9" name="Immagine 8">
              <a:extLst>
                <a:ext uri="{FF2B5EF4-FFF2-40B4-BE49-F238E27FC236}">
                  <a16:creationId xmlns:a16="http://schemas.microsoft.com/office/drawing/2014/main" id="{1DD927DB-AC13-4281-BF1A-56F8DFC6155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036312" y="2085402"/>
              <a:ext cx="3048000" cy="2028825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11" name="Immagine 10">
              <a:extLst>
                <a:ext uri="{FF2B5EF4-FFF2-40B4-BE49-F238E27FC236}">
                  <a16:creationId xmlns:a16="http://schemas.microsoft.com/office/drawing/2014/main" id="{8B3C1986-53AF-44E3-AFDA-27752B9CC69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32688" y="4578271"/>
              <a:ext cx="3048000" cy="2028825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13" name="Immagine 12">
              <a:extLst>
                <a:ext uri="{FF2B5EF4-FFF2-40B4-BE49-F238E27FC236}">
                  <a16:creationId xmlns:a16="http://schemas.microsoft.com/office/drawing/2014/main" id="{A366152B-2D61-422F-A7AD-D26157465E3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4500" y="4578271"/>
              <a:ext cx="3048000" cy="2028825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15" name="Immagine 14">
              <a:extLst>
                <a:ext uri="{FF2B5EF4-FFF2-40B4-BE49-F238E27FC236}">
                  <a16:creationId xmlns:a16="http://schemas.microsoft.com/office/drawing/2014/main" id="{37899D46-BA20-4182-98FF-F4DB132188B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036312" y="4578271"/>
              <a:ext cx="3048000" cy="2028825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</p:grpSp>
      <p:pic>
        <p:nvPicPr>
          <p:cNvPr id="31" name="Immagine 30">
            <a:extLst>
              <a:ext uri="{FF2B5EF4-FFF2-40B4-BE49-F238E27FC236}">
                <a16:creationId xmlns:a16="http://schemas.microsoft.com/office/drawing/2014/main" id="{B7D11692-73A1-48DF-B4A4-B3450B442B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2688" y="4422679"/>
            <a:ext cx="3048000" cy="20288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74841992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6" presetClass="emph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22" dur="600" fill="hold"/>
                                        <p:tgtEl>
                                          <p:spTgt spid="31"/>
                                        </p:tgtEl>
                                      </p:cBhvr>
                                      <p:by x="250000" y="250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4.07407E-6 L 0.29037 -0.18935 " pathEditMode="relative" rAng="0" ptsTypes="AA">
                                      <p:cBhvr>
                                        <p:cTn id="24" dur="6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518" y="-946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13">
            <a:extLst>
              <a:ext uri="{FF2B5EF4-FFF2-40B4-BE49-F238E27FC236}">
                <a16:creationId xmlns:a16="http://schemas.microsoft.com/office/drawing/2014/main" id="{844EE02A-F0F8-4A23-B21D-CF2066B65D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33" name="Picture 15">
            <a:extLst>
              <a:ext uri="{FF2B5EF4-FFF2-40B4-BE49-F238E27FC236}">
                <a16:creationId xmlns:a16="http://schemas.microsoft.com/office/drawing/2014/main" id="{99F13062-7BB6-4A97-B661-CDE2EDEAE7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4" name="Oval 17">
            <a:extLst>
              <a:ext uri="{FF2B5EF4-FFF2-40B4-BE49-F238E27FC236}">
                <a16:creationId xmlns:a16="http://schemas.microsoft.com/office/drawing/2014/main" id="{44F3197D-248B-46C5-B6EE-003F4E0C6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5" name="Picture 19">
            <a:extLst>
              <a:ext uri="{FF2B5EF4-FFF2-40B4-BE49-F238E27FC236}">
                <a16:creationId xmlns:a16="http://schemas.microsoft.com/office/drawing/2014/main" id="{FFC3E649-106F-4B41-9FF5-327536E4CF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36" name="Picture 21">
            <a:extLst>
              <a:ext uri="{FF2B5EF4-FFF2-40B4-BE49-F238E27FC236}">
                <a16:creationId xmlns:a16="http://schemas.microsoft.com/office/drawing/2014/main" id="{79F6731C-42C0-45DB-9F9A-B831CBEC51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37" name="Rectangle 23">
            <a:extLst>
              <a:ext uri="{FF2B5EF4-FFF2-40B4-BE49-F238E27FC236}">
                <a16:creationId xmlns:a16="http://schemas.microsoft.com/office/drawing/2014/main" id="{040549E2-C5A5-4ED5-80AB-070FEBDF53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6D43950A-7B7A-49D9-97FC-3F1666188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850" y="2230390"/>
            <a:ext cx="3787439" cy="658376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dirty="0"/>
              <a:t>In some sense.. 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2C4EA50B-7BFB-4FC3-BD23-72E59C6DEE1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/>
          </a:blip>
          <a:srcRect l="13855" r="12293" b="1"/>
          <a:stretch/>
        </p:blipFill>
        <p:spPr>
          <a:xfrm>
            <a:off x="4195928" y="2342"/>
            <a:ext cx="4051579" cy="6857528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AB579FE0-CABE-4B29-89F6-F533D5E01F19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/>
          </a:blip>
          <a:srcRect l="-1338" t="7" r="10365" b="-7"/>
          <a:stretch/>
        </p:blipFill>
        <p:spPr>
          <a:xfrm flipH="1">
            <a:off x="7406640" y="10"/>
            <a:ext cx="4856780" cy="3428758"/>
          </a:xfrm>
          <a:prstGeom prst="rect">
            <a:avLst/>
          </a:prstGeom>
        </p:spPr>
      </p:pic>
      <p:sp>
        <p:nvSpPr>
          <p:cNvPr id="38" name="Rectangle 25">
            <a:extLst>
              <a:ext uri="{FF2B5EF4-FFF2-40B4-BE49-F238E27FC236}">
                <a16:creationId xmlns:a16="http://schemas.microsoft.com/office/drawing/2014/main" id="{A90F7FD6-5F53-47E2-9642-DC24B80209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0299009A-E08E-49C2-B47E-C111526BA638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/>
          </a:blip>
          <a:srcRect l="743" r="20009"/>
          <a:stretch/>
        </p:blipFill>
        <p:spPr>
          <a:xfrm>
            <a:off x="7406640" y="3427591"/>
            <a:ext cx="4785360" cy="3428770"/>
          </a:xfrm>
          <a:prstGeom prst="rect">
            <a:avLst/>
          </a:prstGeom>
        </p:spPr>
      </p:pic>
      <p:cxnSp>
        <p:nvCxnSpPr>
          <p:cNvPr id="39" name="Straight Connector 27">
            <a:extLst>
              <a:ext uri="{FF2B5EF4-FFF2-40B4-BE49-F238E27FC236}">
                <a16:creationId xmlns:a16="http://schemas.microsoft.com/office/drawing/2014/main" id="{A33B0D42-BF97-45CF-80C1-3EEA6D51F5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29867" y="0"/>
            <a:ext cx="0" cy="685800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29">
            <a:extLst>
              <a:ext uri="{FF2B5EF4-FFF2-40B4-BE49-F238E27FC236}">
                <a16:creationId xmlns:a16="http://schemas.microsoft.com/office/drawing/2014/main" id="{1C4B9417-719A-48F6-8359-D75B95CE3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23381" y="3428768"/>
            <a:ext cx="4068619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ttangolo 9">
            <a:extLst>
              <a:ext uri="{FF2B5EF4-FFF2-40B4-BE49-F238E27FC236}">
                <a16:creationId xmlns:a16="http://schemas.microsoft.com/office/drawing/2014/main" id="{A1C7DD3B-50E4-4804-9DE2-88E4B085FB26}"/>
              </a:ext>
            </a:extLst>
          </p:cNvPr>
          <p:cNvSpPr/>
          <p:nvPr/>
        </p:nvSpPr>
        <p:spPr>
          <a:xfrm>
            <a:off x="179313" y="4500282"/>
            <a:ext cx="404149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““SEGMENTATION””</a:t>
            </a:r>
            <a:endParaRPr lang="it-IT" sz="3200" b="1" dirty="0"/>
          </a:p>
        </p:txBody>
      </p:sp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B54C3DE1-8AC1-47FA-914E-04AA9EE737DB}"/>
              </a:ext>
            </a:extLst>
          </p:cNvPr>
          <p:cNvCxnSpPr/>
          <p:nvPr/>
        </p:nvCxnSpPr>
        <p:spPr>
          <a:xfrm>
            <a:off x="4195928" y="18288"/>
            <a:ext cx="0" cy="685800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Connettore diritto 30">
            <a:extLst>
              <a:ext uri="{FF2B5EF4-FFF2-40B4-BE49-F238E27FC236}">
                <a16:creationId xmlns:a16="http://schemas.microsoft.com/office/drawing/2014/main" id="{7317BE86-0005-4485-B8C6-2464DDD3C9C4}"/>
              </a:ext>
            </a:extLst>
          </p:cNvPr>
          <p:cNvCxnSpPr/>
          <p:nvPr/>
        </p:nvCxnSpPr>
        <p:spPr>
          <a:xfrm>
            <a:off x="7406640" y="18288"/>
            <a:ext cx="0" cy="685800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Connettore diritto 40">
            <a:extLst>
              <a:ext uri="{FF2B5EF4-FFF2-40B4-BE49-F238E27FC236}">
                <a16:creationId xmlns:a16="http://schemas.microsoft.com/office/drawing/2014/main" id="{43D2EF35-CD05-4BC3-8479-A82218C5DE75}"/>
              </a:ext>
            </a:extLst>
          </p:cNvPr>
          <p:cNvCxnSpPr>
            <a:cxnSpLocks/>
          </p:cNvCxnSpPr>
          <p:nvPr/>
        </p:nvCxnSpPr>
        <p:spPr>
          <a:xfrm>
            <a:off x="7406640" y="3427591"/>
            <a:ext cx="4785360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Connettore diritto 41">
            <a:extLst>
              <a:ext uri="{FF2B5EF4-FFF2-40B4-BE49-F238E27FC236}">
                <a16:creationId xmlns:a16="http://schemas.microsoft.com/office/drawing/2014/main" id="{DB5D533C-03F9-4374-A974-D8277EFB4681}"/>
              </a:ext>
            </a:extLst>
          </p:cNvPr>
          <p:cNvCxnSpPr>
            <a:cxnSpLocks/>
          </p:cNvCxnSpPr>
          <p:nvPr/>
        </p:nvCxnSpPr>
        <p:spPr>
          <a:xfrm>
            <a:off x="4195928" y="0"/>
            <a:ext cx="7996072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Connettore diritto 42">
            <a:extLst>
              <a:ext uri="{FF2B5EF4-FFF2-40B4-BE49-F238E27FC236}">
                <a16:creationId xmlns:a16="http://schemas.microsoft.com/office/drawing/2014/main" id="{0E3517FA-3666-41B4-B927-8FC3C970A11B}"/>
              </a:ext>
            </a:extLst>
          </p:cNvPr>
          <p:cNvCxnSpPr>
            <a:cxnSpLocks/>
          </p:cNvCxnSpPr>
          <p:nvPr/>
        </p:nvCxnSpPr>
        <p:spPr>
          <a:xfrm>
            <a:off x="4195928" y="6876288"/>
            <a:ext cx="7996072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Connettore diritto 43">
            <a:extLst>
              <a:ext uri="{FF2B5EF4-FFF2-40B4-BE49-F238E27FC236}">
                <a16:creationId xmlns:a16="http://schemas.microsoft.com/office/drawing/2014/main" id="{DB25AA1C-254B-460C-B8AA-D5250E7D0671}"/>
              </a:ext>
            </a:extLst>
          </p:cNvPr>
          <p:cNvCxnSpPr/>
          <p:nvPr/>
        </p:nvCxnSpPr>
        <p:spPr>
          <a:xfrm>
            <a:off x="12192000" y="-1639"/>
            <a:ext cx="0" cy="685800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384612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BB19D7D-9E59-4037-9ABD-F00BC325B6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4114" y="344396"/>
            <a:ext cx="9404723" cy="1400530"/>
          </a:xfrm>
        </p:spPr>
        <p:txBody>
          <a:bodyPr/>
          <a:lstStyle/>
          <a:p>
            <a:pPr algn="ctr"/>
            <a:r>
              <a:rPr lang="it-IT" b="1" dirty="0" err="1"/>
              <a:t>Comparing</a:t>
            </a:r>
            <a:r>
              <a:rPr lang="it-IT" b="1" dirty="0"/>
              <a:t> </a:t>
            </a:r>
            <a:r>
              <a:rPr lang="it-IT" b="1" dirty="0" err="1"/>
              <a:t>KeyPoints</a:t>
            </a:r>
            <a:endParaRPr lang="it-IT" b="1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6967E898-8ECE-4CB3-AD16-2655F845BA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814" y="2355223"/>
            <a:ext cx="4928617" cy="328061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6A4652CB-B343-47FB-9834-61FF756BB1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7039" y="1661017"/>
            <a:ext cx="3107819" cy="466902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4" name="Gruppo 3">
            <a:extLst>
              <a:ext uri="{FF2B5EF4-FFF2-40B4-BE49-F238E27FC236}">
                <a16:creationId xmlns:a16="http://schemas.microsoft.com/office/drawing/2014/main" id="{B7556FED-EADE-4B0B-A2D4-336FBD9D3456}"/>
              </a:ext>
            </a:extLst>
          </p:cNvPr>
          <p:cNvGrpSpPr/>
          <p:nvPr/>
        </p:nvGrpSpPr>
        <p:grpSpPr>
          <a:xfrm>
            <a:off x="586814" y="3061547"/>
            <a:ext cx="11018372" cy="3452057"/>
            <a:chOff x="892144" y="3060953"/>
            <a:chExt cx="11018372" cy="3452057"/>
          </a:xfrm>
        </p:grpSpPr>
        <p:cxnSp>
          <p:nvCxnSpPr>
            <p:cNvPr id="12" name="Connettore 2 11">
              <a:extLst>
                <a:ext uri="{FF2B5EF4-FFF2-40B4-BE49-F238E27FC236}">
                  <a16:creationId xmlns:a16="http://schemas.microsoft.com/office/drawing/2014/main" id="{5D39077A-8F34-401B-B6DD-BFDCE1234EA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866189" y="3060953"/>
              <a:ext cx="2044327" cy="3209784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ttore 2 15">
              <a:extLst>
                <a:ext uri="{FF2B5EF4-FFF2-40B4-BE49-F238E27FC236}">
                  <a16:creationId xmlns:a16="http://schemas.microsoft.com/office/drawing/2014/main" id="{A85575D1-41A1-4DB2-856D-2ED50371CC6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2144" y="3922776"/>
              <a:ext cx="2117350" cy="2590234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Immagine 8">
            <a:extLst>
              <a:ext uri="{FF2B5EF4-FFF2-40B4-BE49-F238E27FC236}">
                <a16:creationId xmlns:a16="http://schemas.microsoft.com/office/drawing/2014/main" id="{D2E819C1-5CDF-4D62-9DA5-36A2C4EC54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5983" y="1467597"/>
            <a:ext cx="8352663" cy="486244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11" name="Immagine 10" hidden="1">
            <a:extLst>
              <a:ext uri="{FF2B5EF4-FFF2-40B4-BE49-F238E27FC236}">
                <a16:creationId xmlns:a16="http://schemas.microsoft.com/office/drawing/2014/main" id="{34B0A2DB-A283-44C8-818C-8561639E5C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12131" y="2069849"/>
            <a:ext cx="8352663" cy="486244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225823143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25 1.11111E-6 L -0.09727 -0.01065 " pathEditMode="fixed" rAng="0" ptsTypes="AA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495" y="-532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2.59259E-6 L 0.06549 0.00578 " pathEditMode="fixed" rAng="0" ptsTypes="AA">
                                      <p:cBhvr>
                                        <p:cTn id="1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68" y="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F19BB30-5071-4935-8FFB-A59B63CCE3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Playing</a:t>
            </a:r>
            <a:r>
              <a:rPr lang="it-IT" dirty="0"/>
              <a:t> </a:t>
            </a:r>
          </a:p>
        </p:txBody>
      </p:sp>
      <p:pic>
        <p:nvPicPr>
          <p:cNvPr id="7" name="Segnaposto contenuto 6">
            <a:extLst>
              <a:ext uri="{FF2B5EF4-FFF2-40B4-BE49-F238E27FC236}">
                <a16:creationId xmlns:a16="http://schemas.microsoft.com/office/drawing/2014/main" id="{2322FCE0-D289-46BC-AC27-996F863E1A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750734" y="542756"/>
            <a:ext cx="512064" cy="526695"/>
          </a:xfr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01CB5BDA-9D33-419D-81EE-19308ECB17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902" y="1441852"/>
            <a:ext cx="10160449" cy="482983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F4215CDE-F3F9-4C09-A386-5119F9C71F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5191" y="1402705"/>
            <a:ext cx="10277869" cy="488564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B2DF96FE-AC30-4559-9B3E-203D9309CC6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844" t="11540" r="11108"/>
          <a:stretch/>
        </p:blipFill>
        <p:spPr>
          <a:xfrm>
            <a:off x="1744980" y="1410413"/>
            <a:ext cx="8702040" cy="5226654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12" name="Rettangolo 11">
            <a:extLst>
              <a:ext uri="{FF2B5EF4-FFF2-40B4-BE49-F238E27FC236}">
                <a16:creationId xmlns:a16="http://schemas.microsoft.com/office/drawing/2014/main" id="{4BAB698C-702D-442A-9A95-697D4B5E5CC7}"/>
              </a:ext>
            </a:extLst>
          </p:cNvPr>
          <p:cNvSpPr/>
          <p:nvPr/>
        </p:nvSpPr>
        <p:spPr>
          <a:xfrm>
            <a:off x="1799033" y="5057980"/>
            <a:ext cx="8330184" cy="1563624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7F441C10-6E1A-4F4A-B0F8-61BC9B193869}"/>
              </a:ext>
            </a:extLst>
          </p:cNvPr>
          <p:cNvSpPr txBox="1"/>
          <p:nvPr/>
        </p:nvSpPr>
        <p:spPr>
          <a:xfrm>
            <a:off x="2538892" y="3443186"/>
            <a:ext cx="68504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800" b="1" dirty="0">
                <a:ln w="38100">
                  <a:solidFill>
                    <a:schemeClr val="bg1"/>
                  </a:solidFill>
                </a:ln>
              </a:rPr>
              <a:t>WHAT HAS CHANGED?</a:t>
            </a:r>
          </a:p>
        </p:txBody>
      </p:sp>
    </p:spTree>
    <p:extLst>
      <p:ext uri="{BB962C8B-B14F-4D97-AF65-F5344CB8AC3E}">
        <p14:creationId xmlns:p14="http://schemas.microsoft.com/office/powerpoint/2010/main" val="281281077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xit" presetSubtype="2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42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3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e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</TotalTime>
  <Words>147</Words>
  <Application>Microsoft Office PowerPoint</Application>
  <PresentationFormat>Widescreen</PresentationFormat>
  <Paragraphs>68</Paragraphs>
  <Slides>11</Slides>
  <Notes>2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11</vt:i4>
      </vt:variant>
    </vt:vector>
  </HeadingPairs>
  <TitlesOfParts>
    <vt:vector size="17" baseType="lpstr">
      <vt:lpstr>Arial</vt:lpstr>
      <vt:lpstr>Calibri</vt:lpstr>
      <vt:lpstr>Century Gothic</vt:lpstr>
      <vt:lpstr>Wingdings</vt:lpstr>
      <vt:lpstr>Wingdings 3</vt:lpstr>
      <vt:lpstr>Ione</vt:lpstr>
      <vt:lpstr>Assignment 4 SIFT</vt:lpstr>
      <vt:lpstr>Scale Invariant Feature Transform</vt:lpstr>
      <vt:lpstr>A very first intuition</vt:lpstr>
      <vt:lpstr>Presentazione standard di PowerPoint</vt:lpstr>
      <vt:lpstr>Presentazione standard di PowerPoint</vt:lpstr>
      <vt:lpstr>Some samples…</vt:lpstr>
      <vt:lpstr>In some sense.. </vt:lpstr>
      <vt:lpstr>Comparing KeyPoints</vt:lpstr>
      <vt:lpstr>Playing </vt:lpstr>
      <vt:lpstr>The very last thing…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Assignment 4 SIFT</dc:title>
  <dc:creator>Alessandro</dc:creator>
  <cp:lastModifiedBy>Alessandro</cp:lastModifiedBy>
  <cp:revision>20</cp:revision>
  <dcterms:created xsi:type="dcterms:W3CDTF">2019-03-30T13:49:55Z</dcterms:created>
  <dcterms:modified xsi:type="dcterms:W3CDTF">2019-03-30T18:58:29Z</dcterms:modified>
</cp:coreProperties>
</file>